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aveSubsetFonts="1">
  <p:sldMasterIdLst>
    <p:sldMasterId id="2147483672" r:id="rId1"/>
  </p:sldMasterIdLst>
  <p:notesMasterIdLst>
    <p:notesMasterId r:id="rId16"/>
  </p:notesMasterIdLst>
  <p:handoutMasterIdLst>
    <p:handoutMasterId r:id="rId17"/>
  </p:handoutMasterIdLst>
  <p:sldIdLst>
    <p:sldId id="259" r:id="rId2"/>
    <p:sldId id="270" r:id="rId3"/>
    <p:sldId id="260" r:id="rId4"/>
    <p:sldId id="261" r:id="rId5"/>
    <p:sldId id="257" r:id="rId6"/>
    <p:sldId id="258" r:id="rId7"/>
    <p:sldId id="263" r:id="rId8"/>
    <p:sldId id="262" r:id="rId9"/>
    <p:sldId id="264" r:id="rId10"/>
    <p:sldId id="265" r:id="rId11"/>
    <p:sldId id="266" r:id="rId12"/>
    <p:sldId id="267" r:id="rId13"/>
    <p:sldId id="268" r:id="rId14"/>
    <p:sldId id="269" r:id="rId15"/>
  </p:sldIdLst>
  <p:sldSz cx="9144000" cy="5715000" type="screen16x10"/>
  <p:notesSz cx="6797675" cy="9926638"/>
  <p:defaultTextStyle>
    <a:defPPr>
      <a:defRPr lang="en-US"/>
    </a:defPPr>
    <a:lvl1pPr marL="0" algn="l" defTabSz="805796" rtl="0" eaLnBrk="1" latinLnBrk="0" hangingPunct="1">
      <a:defRPr sz="1500" kern="1200">
        <a:solidFill>
          <a:schemeClr val="tx1"/>
        </a:solidFill>
        <a:latin typeface="+mn-lt"/>
        <a:ea typeface="+mn-ea"/>
        <a:cs typeface="+mn-cs"/>
      </a:defRPr>
    </a:lvl1pPr>
    <a:lvl2pPr marL="402897" algn="l" defTabSz="805796" rtl="0" eaLnBrk="1" latinLnBrk="0" hangingPunct="1">
      <a:defRPr sz="1500" kern="1200">
        <a:solidFill>
          <a:schemeClr val="tx1"/>
        </a:solidFill>
        <a:latin typeface="+mn-lt"/>
        <a:ea typeface="+mn-ea"/>
        <a:cs typeface="+mn-cs"/>
      </a:defRPr>
    </a:lvl2pPr>
    <a:lvl3pPr marL="805796" algn="l" defTabSz="805796" rtl="0" eaLnBrk="1" latinLnBrk="0" hangingPunct="1">
      <a:defRPr sz="1500" kern="1200">
        <a:solidFill>
          <a:schemeClr val="tx1"/>
        </a:solidFill>
        <a:latin typeface="+mn-lt"/>
        <a:ea typeface="+mn-ea"/>
        <a:cs typeface="+mn-cs"/>
      </a:defRPr>
    </a:lvl3pPr>
    <a:lvl4pPr marL="1208696" algn="l" defTabSz="805796" rtl="0" eaLnBrk="1" latinLnBrk="0" hangingPunct="1">
      <a:defRPr sz="1500" kern="1200">
        <a:solidFill>
          <a:schemeClr val="tx1"/>
        </a:solidFill>
        <a:latin typeface="+mn-lt"/>
        <a:ea typeface="+mn-ea"/>
        <a:cs typeface="+mn-cs"/>
      </a:defRPr>
    </a:lvl4pPr>
    <a:lvl5pPr marL="1611595" algn="l" defTabSz="805796" rtl="0" eaLnBrk="1" latinLnBrk="0" hangingPunct="1">
      <a:defRPr sz="1500" kern="1200">
        <a:solidFill>
          <a:schemeClr val="tx1"/>
        </a:solidFill>
        <a:latin typeface="+mn-lt"/>
        <a:ea typeface="+mn-ea"/>
        <a:cs typeface="+mn-cs"/>
      </a:defRPr>
    </a:lvl5pPr>
    <a:lvl6pPr marL="2014492" algn="l" defTabSz="805796" rtl="0" eaLnBrk="1" latinLnBrk="0" hangingPunct="1">
      <a:defRPr sz="1500" kern="1200">
        <a:solidFill>
          <a:schemeClr val="tx1"/>
        </a:solidFill>
        <a:latin typeface="+mn-lt"/>
        <a:ea typeface="+mn-ea"/>
        <a:cs typeface="+mn-cs"/>
      </a:defRPr>
    </a:lvl6pPr>
    <a:lvl7pPr marL="2417390" algn="l" defTabSz="805796" rtl="0" eaLnBrk="1" latinLnBrk="0" hangingPunct="1">
      <a:defRPr sz="1500" kern="1200">
        <a:solidFill>
          <a:schemeClr val="tx1"/>
        </a:solidFill>
        <a:latin typeface="+mn-lt"/>
        <a:ea typeface="+mn-ea"/>
        <a:cs typeface="+mn-cs"/>
      </a:defRPr>
    </a:lvl7pPr>
    <a:lvl8pPr marL="2820289" algn="l" defTabSz="805796" rtl="0" eaLnBrk="1" latinLnBrk="0" hangingPunct="1">
      <a:defRPr sz="1500" kern="1200">
        <a:solidFill>
          <a:schemeClr val="tx1"/>
        </a:solidFill>
        <a:latin typeface="+mn-lt"/>
        <a:ea typeface="+mn-ea"/>
        <a:cs typeface="+mn-cs"/>
      </a:defRPr>
    </a:lvl8pPr>
    <a:lvl9pPr marL="3223187" algn="l" defTabSz="805796" rtl="0" eaLnBrk="1" latinLnBrk="0" hangingPunct="1">
      <a:defRPr sz="1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718" autoAdjust="0"/>
  </p:normalViewPr>
  <p:slideViewPr>
    <p:cSldViewPr>
      <p:cViewPr varScale="1">
        <p:scale>
          <a:sx n="77" d="100"/>
          <a:sy n="77" d="100"/>
        </p:scale>
        <p:origin x="-91" y="-96"/>
      </p:cViewPr>
      <p:guideLst>
        <p:guide orient="horz" pos="1800"/>
        <p:guide pos="2881"/>
      </p:guideLst>
    </p:cSldViewPr>
  </p:slideViewPr>
  <p:outlineViewPr>
    <p:cViewPr>
      <p:scale>
        <a:sx n="33" d="100"/>
        <a:sy n="33" d="100"/>
      </p:scale>
      <p:origin x="0" y="7992"/>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1860" y="-96"/>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1AEF135F-7F9F-4767-9C1C-0D05D185D586}" type="datetimeFigureOut">
              <a:rPr lang="en-GB" smtClean="0"/>
              <a:pPr/>
              <a:t>20/07/2011</a:t>
            </a:fld>
            <a:endParaRPr lang="en-GB" dirty="0"/>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DB5F760-2A68-42E4-9D6A-6D4291F2D4D6}" type="slidenum">
              <a:rPr lang="en-GB" smtClean="0"/>
              <a:pPr/>
              <a:t>‹#›</a:t>
            </a:fld>
            <a:endParaRPr lang="en-GB"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5A54C09-B2D9-4D88-93E7-00489EC0DBCE}" type="datetimeFigureOut">
              <a:rPr lang="en-GB" smtClean="0"/>
              <a:pPr/>
              <a:t>20/07/2011</a:t>
            </a:fld>
            <a:endParaRPr lang="en-GB" dirty="0"/>
          </a:p>
        </p:txBody>
      </p:sp>
      <p:sp>
        <p:nvSpPr>
          <p:cNvPr id="4" name="Slide Image Placeholder 3"/>
          <p:cNvSpPr>
            <a:spLocks noGrp="1" noRot="1" noChangeAspect="1"/>
          </p:cNvSpPr>
          <p:nvPr>
            <p:ph type="sldImg" idx="2"/>
          </p:nvPr>
        </p:nvSpPr>
        <p:spPr>
          <a:xfrm>
            <a:off x="420688" y="744538"/>
            <a:ext cx="5956300"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F9CF9FA2-03A8-4CC5-A372-25301A8D8758}" type="slidenum">
              <a:rPr lang="en-GB" smtClean="0"/>
              <a:pPr/>
              <a:t>‹#›</a:t>
            </a:fld>
            <a:endParaRPr lang="en-GB" dirty="0"/>
          </a:p>
        </p:txBody>
      </p:sp>
    </p:spTree>
  </p:cSld>
  <p:clrMap bg1="lt1" tx1="dk1" bg2="lt2" tx2="dk2" accent1="accent1" accent2="accent2" accent3="accent3" accent4="accent4" accent5="accent5" accent6="accent6" hlink="hlink" folHlink="folHlink"/>
  <p:notesStyle>
    <a:lvl1pPr marL="0" algn="l" defTabSz="805796" rtl="0" eaLnBrk="1" latinLnBrk="0" hangingPunct="1">
      <a:defRPr sz="1200" kern="1200">
        <a:solidFill>
          <a:schemeClr val="tx1"/>
        </a:solidFill>
        <a:latin typeface="+mn-lt"/>
        <a:ea typeface="+mn-ea"/>
        <a:cs typeface="+mn-cs"/>
      </a:defRPr>
    </a:lvl1pPr>
    <a:lvl2pPr marL="402897" algn="l" defTabSz="805796" rtl="0" eaLnBrk="1" latinLnBrk="0" hangingPunct="1">
      <a:defRPr sz="1200" kern="1200">
        <a:solidFill>
          <a:schemeClr val="tx1"/>
        </a:solidFill>
        <a:latin typeface="+mn-lt"/>
        <a:ea typeface="+mn-ea"/>
        <a:cs typeface="+mn-cs"/>
      </a:defRPr>
    </a:lvl2pPr>
    <a:lvl3pPr marL="805796" algn="l" defTabSz="805796" rtl="0" eaLnBrk="1" latinLnBrk="0" hangingPunct="1">
      <a:defRPr sz="1200" kern="1200">
        <a:solidFill>
          <a:schemeClr val="tx1"/>
        </a:solidFill>
        <a:latin typeface="+mn-lt"/>
        <a:ea typeface="+mn-ea"/>
        <a:cs typeface="+mn-cs"/>
      </a:defRPr>
    </a:lvl3pPr>
    <a:lvl4pPr marL="1208696" algn="l" defTabSz="805796" rtl="0" eaLnBrk="1" latinLnBrk="0" hangingPunct="1">
      <a:defRPr sz="1200" kern="1200">
        <a:solidFill>
          <a:schemeClr val="tx1"/>
        </a:solidFill>
        <a:latin typeface="+mn-lt"/>
        <a:ea typeface="+mn-ea"/>
        <a:cs typeface="+mn-cs"/>
      </a:defRPr>
    </a:lvl4pPr>
    <a:lvl5pPr marL="1611595" algn="l" defTabSz="805796" rtl="0" eaLnBrk="1" latinLnBrk="0" hangingPunct="1">
      <a:defRPr sz="1200" kern="1200">
        <a:solidFill>
          <a:schemeClr val="tx1"/>
        </a:solidFill>
        <a:latin typeface="+mn-lt"/>
        <a:ea typeface="+mn-ea"/>
        <a:cs typeface="+mn-cs"/>
      </a:defRPr>
    </a:lvl5pPr>
    <a:lvl6pPr marL="2014492" algn="l" defTabSz="805796" rtl="0" eaLnBrk="1" latinLnBrk="0" hangingPunct="1">
      <a:defRPr sz="1200" kern="1200">
        <a:solidFill>
          <a:schemeClr val="tx1"/>
        </a:solidFill>
        <a:latin typeface="+mn-lt"/>
        <a:ea typeface="+mn-ea"/>
        <a:cs typeface="+mn-cs"/>
      </a:defRPr>
    </a:lvl6pPr>
    <a:lvl7pPr marL="2417390" algn="l" defTabSz="805796" rtl="0" eaLnBrk="1" latinLnBrk="0" hangingPunct="1">
      <a:defRPr sz="1200" kern="1200">
        <a:solidFill>
          <a:schemeClr val="tx1"/>
        </a:solidFill>
        <a:latin typeface="+mn-lt"/>
        <a:ea typeface="+mn-ea"/>
        <a:cs typeface="+mn-cs"/>
      </a:defRPr>
    </a:lvl7pPr>
    <a:lvl8pPr marL="2820289" algn="l" defTabSz="805796" rtl="0" eaLnBrk="1" latinLnBrk="0" hangingPunct="1">
      <a:defRPr sz="1200" kern="1200">
        <a:solidFill>
          <a:schemeClr val="tx1"/>
        </a:solidFill>
        <a:latin typeface="+mn-lt"/>
        <a:ea typeface="+mn-ea"/>
        <a:cs typeface="+mn-cs"/>
      </a:defRPr>
    </a:lvl8pPr>
    <a:lvl9pPr marL="3223187" algn="l" defTabSz="80579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744538"/>
            <a:ext cx="5956300" cy="3722687"/>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9CF9FA2-03A8-4CC5-A372-25301A8D8758}" type="slidenum">
              <a:rPr lang="en-GB" smtClean="0"/>
              <a:pPr/>
              <a:t>2</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TextEdit="1"/>
          </p:cNvSpPr>
          <p:nvPr>
            <p:ph type="sldImg"/>
          </p:nvPr>
        </p:nvSpPr>
        <p:spPr bwMode="auto">
          <a:xfrm>
            <a:off x="420688" y="744538"/>
            <a:ext cx="5956300" cy="3722687"/>
          </a:xfrm>
          <a:noFill/>
          <a:ln>
            <a:solidFill>
              <a:srgbClr val="000000"/>
            </a:solidFill>
            <a:miter lim="800000"/>
            <a:headEnd/>
            <a:tailEnd/>
          </a:ln>
        </p:spPr>
      </p:sp>
      <p:sp>
        <p:nvSpPr>
          <p:cNvPr id="29699" name="Rectangle 3"/>
          <p:cNvSpPr>
            <a:spLocks noGrp="1"/>
          </p:cNvSpPr>
          <p:nvPr>
            <p:ph type="body" idx="1"/>
          </p:nvPr>
        </p:nvSpPr>
        <p:spPr bwMode="auto">
          <a:noFill/>
        </p:spPr>
        <p:txBody>
          <a:bodyPr/>
          <a:lstStyle/>
          <a:p>
            <a:endParaRPr lang="en-US" dirty="0" smtClean="0">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2" name="Rectangle 11"/>
          <p:cNvSpPr/>
          <p:nvPr/>
        </p:nvSpPr>
        <p:spPr>
          <a:xfrm>
            <a:off x="1" y="6"/>
            <a:ext cx="9144000" cy="5715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lIns="80579" tIns="40290" rIns="80579" bIns="40290" rtlCol="0" anchor="ctr"/>
          <a:lstStyle/>
          <a:p>
            <a:pPr algn="ctr" eaLnBrk="1" latinLnBrk="0" hangingPunct="1"/>
            <a:endParaRPr kumimoji="0" lang="en-US" dirty="0"/>
          </a:p>
        </p:txBody>
      </p:sp>
      <p:sp useBgFill="1">
        <p:nvSpPr>
          <p:cNvPr id="13" name="Rounded Rectangle 12"/>
          <p:cNvSpPr/>
          <p:nvPr/>
        </p:nvSpPr>
        <p:spPr>
          <a:xfrm>
            <a:off x="65319" y="58133"/>
            <a:ext cx="9013370" cy="5576836"/>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9" name="Subtitle 8"/>
          <p:cNvSpPr>
            <a:spLocks noGrp="1"/>
          </p:cNvSpPr>
          <p:nvPr>
            <p:ph type="subTitle" idx="1"/>
          </p:nvPr>
        </p:nvSpPr>
        <p:spPr>
          <a:xfrm>
            <a:off x="1295401" y="2667001"/>
            <a:ext cx="6400801" cy="1333500"/>
          </a:xfrm>
        </p:spPr>
        <p:txBody>
          <a:bodyPr/>
          <a:lstStyle>
            <a:lvl1pPr marL="0" indent="0" algn="ctr">
              <a:buNone/>
              <a:defRPr sz="2300">
                <a:solidFill>
                  <a:schemeClr val="tx2"/>
                </a:solidFill>
              </a:defRPr>
            </a:lvl1pPr>
            <a:lvl2pPr marL="402897" indent="0" algn="ctr">
              <a:buNone/>
            </a:lvl2pPr>
            <a:lvl3pPr marL="805796" indent="0" algn="ctr">
              <a:buNone/>
            </a:lvl3pPr>
            <a:lvl4pPr marL="1208696" indent="0" algn="ctr">
              <a:buNone/>
            </a:lvl4pPr>
            <a:lvl5pPr marL="1611595" indent="0" algn="ctr">
              <a:buNone/>
            </a:lvl5pPr>
            <a:lvl6pPr marL="2014492" indent="0" algn="ctr">
              <a:buNone/>
            </a:lvl6pPr>
            <a:lvl7pPr marL="2417390" indent="0" algn="ctr">
              <a:buNone/>
            </a:lvl7pPr>
            <a:lvl8pPr marL="2820289" indent="0" algn="ctr">
              <a:buNone/>
            </a:lvl8pPr>
            <a:lvl9pPr marL="3223187"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17" name="Footer Placeholder 16"/>
          <p:cNvSpPr>
            <a:spLocks noGrp="1"/>
          </p:cNvSpPr>
          <p:nvPr>
            <p:ph type="ftr" sz="quarter" idx="11"/>
          </p:nvPr>
        </p:nvSpPr>
        <p:spPr/>
        <p:txBody>
          <a:bodyPr/>
          <a:lstStyle/>
          <a:p>
            <a:endParaRPr lang="en-GB" dirty="0"/>
          </a:p>
        </p:txBody>
      </p:sp>
      <p:sp>
        <p:nvSpPr>
          <p:cNvPr id="29" name="Slide Number Placeholder 28"/>
          <p:cNvSpPr>
            <a:spLocks noGrp="1"/>
          </p:cNvSpPr>
          <p:nvPr>
            <p:ph type="sldNum" sz="quarter" idx="12"/>
          </p:nvPr>
        </p:nvSpPr>
        <p:spPr/>
        <p:txBody>
          <a:bodyPr lIns="0" tIns="0" rIns="0" bIns="0">
            <a:noAutofit/>
          </a:bodyPr>
          <a:lstStyle>
            <a:lvl1pPr>
              <a:defRPr sz="1200">
                <a:solidFill>
                  <a:srgbClr val="FFFFFF"/>
                </a:solidFill>
              </a:defRPr>
            </a:lvl1pPr>
          </a:lstStyle>
          <a:p>
            <a:fld id="{E810013C-735D-4342-8323-15EB12727FCB}" type="slidenum">
              <a:rPr lang="en-GB" smtClean="0"/>
              <a:pPr/>
              <a:t>‹#›</a:t>
            </a:fld>
            <a:endParaRPr lang="en-GB" dirty="0"/>
          </a:p>
        </p:txBody>
      </p:sp>
      <p:sp>
        <p:nvSpPr>
          <p:cNvPr id="7" name="Rectangle 6"/>
          <p:cNvSpPr/>
          <p:nvPr/>
        </p:nvSpPr>
        <p:spPr>
          <a:xfrm>
            <a:off x="62936" y="1207757"/>
            <a:ext cx="9021537" cy="1272791"/>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10" name="Rectangle 9"/>
          <p:cNvSpPr/>
          <p:nvPr/>
        </p:nvSpPr>
        <p:spPr>
          <a:xfrm>
            <a:off x="62936" y="1163939"/>
            <a:ext cx="9021537" cy="100484"/>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11" name="Rectangle 10"/>
          <p:cNvSpPr/>
          <p:nvPr/>
        </p:nvSpPr>
        <p:spPr>
          <a:xfrm>
            <a:off x="62936" y="2480540"/>
            <a:ext cx="9021537" cy="92111"/>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8" name="Title 7"/>
          <p:cNvSpPr>
            <a:spLocks noGrp="1"/>
          </p:cNvSpPr>
          <p:nvPr>
            <p:ph type="ctrTitle"/>
          </p:nvPr>
        </p:nvSpPr>
        <p:spPr>
          <a:xfrm>
            <a:off x="457201" y="1254945"/>
            <a:ext cx="8229600" cy="1225021"/>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masterClrMapping/>
  </p:clrMapOvr>
  <p:transition spd="slow" advClick="0"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810013C-735D-4342-8323-15EB12727FCB}" type="slidenum">
              <a:rPr lang="en-GB" smtClean="0"/>
              <a:pPr/>
              <a:t>‹#›</a:t>
            </a:fld>
            <a:endParaRPr lang="en-GB" dirty="0"/>
          </a:p>
        </p:txBody>
      </p:sp>
      <p:sp>
        <p:nvSpPr>
          <p:cNvPr id="8" name="Content Placeholder 7"/>
          <p:cNvSpPr>
            <a:spLocks noGrp="1"/>
          </p:cNvSpPr>
          <p:nvPr>
            <p:ph sz="quarter" idx="1"/>
          </p:nvPr>
        </p:nvSpPr>
        <p:spPr>
          <a:xfrm>
            <a:off x="914403" y="1206503"/>
            <a:ext cx="7772401" cy="3810001"/>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advClick="0"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1" name="Rectangle 10"/>
          <p:cNvSpPr/>
          <p:nvPr/>
        </p:nvSpPr>
        <p:spPr>
          <a:xfrm>
            <a:off x="1" y="6"/>
            <a:ext cx="9144000" cy="5715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lIns="80579" tIns="40290" rIns="80579" bIns="40290" rtlCol="0" anchor="ctr"/>
          <a:lstStyle/>
          <a:p>
            <a:pPr algn="ctr" eaLnBrk="1" latinLnBrk="0" hangingPunct="1"/>
            <a:endParaRPr kumimoji="0" lang="en-US" dirty="0"/>
          </a:p>
        </p:txBody>
      </p:sp>
      <p:sp useBgFill="1">
        <p:nvSpPr>
          <p:cNvPr id="10" name="Rounded Rectangle 9"/>
          <p:cNvSpPr/>
          <p:nvPr/>
        </p:nvSpPr>
        <p:spPr>
          <a:xfrm>
            <a:off x="65319" y="58133"/>
            <a:ext cx="9013370" cy="5576836"/>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2" name="Title 1"/>
          <p:cNvSpPr>
            <a:spLocks noGrp="1"/>
          </p:cNvSpPr>
          <p:nvPr>
            <p:ph type="title"/>
          </p:nvPr>
        </p:nvSpPr>
        <p:spPr>
          <a:xfrm>
            <a:off x="722318" y="793753"/>
            <a:ext cx="7772401" cy="1135062"/>
          </a:xfrm>
        </p:spPr>
        <p:txBody>
          <a:bodyPr anchor="b" anchorCtr="0"/>
          <a:lstStyle>
            <a:lvl1pPr algn="l">
              <a:buNone/>
              <a:defRPr sz="36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8" y="2123285"/>
            <a:ext cx="7772401" cy="1115219"/>
          </a:xfrm>
        </p:spPr>
        <p:txBody>
          <a:bodyPr anchor="t" anchorCtr="0"/>
          <a:lstStyle>
            <a:lvl1pPr marL="0" indent="0">
              <a:buNone/>
              <a:defRPr sz="2200">
                <a:solidFill>
                  <a:schemeClr val="tx1">
                    <a:tint val="75000"/>
                  </a:schemeClr>
                </a:solidFill>
              </a:defRPr>
            </a:lvl1pPr>
            <a:lvl2pPr>
              <a:buNone/>
              <a:defRPr sz="1500">
                <a:solidFill>
                  <a:schemeClr val="tx1">
                    <a:tint val="75000"/>
                  </a:schemeClr>
                </a:solidFill>
              </a:defRPr>
            </a:lvl2pPr>
            <a:lvl3pPr>
              <a:buNone/>
              <a:defRPr sz="1500">
                <a:solidFill>
                  <a:schemeClr val="tx1">
                    <a:tint val="75000"/>
                  </a:schemeClr>
                </a:solidFill>
              </a:defRPr>
            </a:lvl3pPr>
            <a:lvl4pPr>
              <a:buNone/>
              <a:defRPr sz="1200">
                <a:solidFill>
                  <a:schemeClr val="tx1">
                    <a:tint val="75000"/>
                  </a:schemeClr>
                </a:solidFill>
              </a:defRPr>
            </a:lvl4pPr>
            <a:lvl5pPr>
              <a:buNone/>
              <a:defRPr sz="12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5" name="Footer Placeholder 4"/>
          <p:cNvSpPr>
            <a:spLocks noGrp="1"/>
          </p:cNvSpPr>
          <p:nvPr>
            <p:ph type="ftr" sz="quarter" idx="11"/>
          </p:nvPr>
        </p:nvSpPr>
        <p:spPr>
          <a:xfrm>
            <a:off x="800105" y="5143506"/>
            <a:ext cx="4000499" cy="381001"/>
          </a:xfrm>
        </p:spPr>
        <p:txBody>
          <a:bodyPr/>
          <a:lstStyle/>
          <a:p>
            <a:endParaRPr lang="en-GB" dirty="0"/>
          </a:p>
        </p:txBody>
      </p:sp>
      <p:sp>
        <p:nvSpPr>
          <p:cNvPr id="7" name="Rectangle 6"/>
          <p:cNvSpPr/>
          <p:nvPr/>
        </p:nvSpPr>
        <p:spPr>
          <a:xfrm flipV="1">
            <a:off x="69419" y="1980698"/>
            <a:ext cx="9013513" cy="7619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8" name="Rectangle 7"/>
          <p:cNvSpPr/>
          <p:nvPr/>
        </p:nvSpPr>
        <p:spPr>
          <a:xfrm>
            <a:off x="69156" y="1951237"/>
            <a:ext cx="9013779" cy="3809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9" name="Rectangle 8"/>
          <p:cNvSpPr/>
          <p:nvPr/>
        </p:nvSpPr>
        <p:spPr>
          <a:xfrm>
            <a:off x="68308" y="2057400"/>
            <a:ext cx="9014620" cy="3810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6" name="Slide Number Placeholder 5"/>
          <p:cNvSpPr>
            <a:spLocks noGrp="1"/>
          </p:cNvSpPr>
          <p:nvPr>
            <p:ph type="sldNum" sz="quarter" idx="12"/>
          </p:nvPr>
        </p:nvSpPr>
        <p:spPr>
          <a:xfrm>
            <a:off x="146308" y="5173986"/>
            <a:ext cx="457200" cy="381001"/>
          </a:xfrm>
        </p:spPr>
        <p:txBody>
          <a:bodyPr/>
          <a:lstStyle/>
          <a:p>
            <a:fld id="{E810013C-735D-4342-8323-15EB12727FCB}" type="slidenum">
              <a:rPr lang="en-GB" smtClean="0"/>
              <a:pPr/>
              <a:t>‹#›</a:t>
            </a:fld>
            <a:endParaRPr lang="en-GB" dirty="0"/>
          </a:p>
        </p:txBody>
      </p:sp>
    </p:spTree>
  </p:cSld>
  <p:clrMapOvr>
    <a:masterClrMapping/>
  </p:clrMapOvr>
  <p:transition spd="slow" advClick="0"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810013C-735D-4342-8323-15EB12727FCB}" type="slidenum">
              <a:rPr lang="en-GB" smtClean="0"/>
              <a:pPr/>
              <a:t>‹#›</a:t>
            </a:fld>
            <a:endParaRPr lang="en-GB" dirty="0"/>
          </a:p>
        </p:txBody>
      </p:sp>
      <p:sp>
        <p:nvSpPr>
          <p:cNvPr id="9" name="Content Placeholder 8"/>
          <p:cNvSpPr>
            <a:spLocks noGrp="1"/>
          </p:cNvSpPr>
          <p:nvPr>
            <p:ph sz="quarter" idx="1"/>
          </p:nvPr>
        </p:nvSpPr>
        <p:spPr>
          <a:xfrm>
            <a:off x="914402" y="1206503"/>
            <a:ext cx="3749041" cy="3810001"/>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2" y="1206503"/>
            <a:ext cx="3749041" cy="3810001"/>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advClick="0"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3" y="227543"/>
            <a:ext cx="7772401" cy="9525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2" y="1206504"/>
            <a:ext cx="3733800" cy="634999"/>
          </a:xfrm>
          <a:noFill/>
          <a:ln w="12700" cap="sq" cmpd="sng" algn="ctr">
            <a:noFill/>
            <a:prstDash val="solid"/>
          </a:ln>
        </p:spPr>
        <p:txBody>
          <a:bodyPr lIns="80579" anchor="b" anchorCtr="0">
            <a:noAutofit/>
          </a:bodyPr>
          <a:lstStyle>
            <a:lvl1pPr marL="0" indent="0">
              <a:buNone/>
              <a:defRPr sz="2200" b="1">
                <a:solidFill>
                  <a:schemeClr val="accent1"/>
                </a:solidFill>
                <a:latin typeface="+mj-lt"/>
                <a:ea typeface="+mj-ea"/>
                <a:cs typeface="+mj-cs"/>
              </a:defRPr>
            </a:lvl1pPr>
            <a:lvl2pPr>
              <a:buNone/>
              <a:defRPr sz="1800" b="1"/>
            </a:lvl2pPr>
            <a:lvl3pPr>
              <a:buNone/>
              <a:defRPr sz="1500" b="1"/>
            </a:lvl3pPr>
            <a:lvl4pPr>
              <a:buNone/>
              <a:defRPr sz="1500" b="1"/>
            </a:lvl4pPr>
            <a:lvl5pPr>
              <a:buNone/>
              <a:defRPr sz="15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3" y="1206504"/>
            <a:ext cx="3733800" cy="634999"/>
          </a:xfrm>
          <a:noFill/>
          <a:ln w="12700" cap="sq" cmpd="sng" algn="ctr">
            <a:noFill/>
            <a:prstDash val="solid"/>
          </a:ln>
        </p:spPr>
        <p:txBody>
          <a:bodyPr lIns="80579" anchor="b" anchorCtr="0">
            <a:noAutofit/>
          </a:bodyPr>
          <a:lstStyle>
            <a:lvl1pPr marL="0" indent="0">
              <a:buNone/>
              <a:defRPr sz="2200" b="1">
                <a:solidFill>
                  <a:schemeClr val="accent1"/>
                </a:solidFill>
                <a:latin typeface="+mj-lt"/>
                <a:ea typeface="+mj-ea"/>
                <a:cs typeface="+mj-cs"/>
              </a:defRPr>
            </a:lvl1pPr>
            <a:lvl2pPr>
              <a:buNone/>
              <a:defRPr sz="1800" b="1"/>
            </a:lvl2pPr>
            <a:lvl3pPr>
              <a:buNone/>
              <a:defRPr sz="1500" b="1"/>
            </a:lvl3pPr>
            <a:lvl4pPr>
              <a:buNone/>
              <a:defRPr sz="1500" b="1"/>
            </a:lvl4pPr>
            <a:lvl5pPr>
              <a:buNone/>
              <a:defRPr sz="15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810013C-735D-4342-8323-15EB12727FCB}" type="slidenum">
              <a:rPr lang="en-GB" smtClean="0"/>
              <a:pPr/>
              <a:t>‹#›</a:t>
            </a:fld>
            <a:endParaRPr lang="en-GB" dirty="0"/>
          </a:p>
        </p:txBody>
      </p:sp>
      <p:sp>
        <p:nvSpPr>
          <p:cNvPr id="11" name="Content Placeholder 10"/>
          <p:cNvSpPr>
            <a:spLocks noGrp="1"/>
          </p:cNvSpPr>
          <p:nvPr>
            <p:ph sz="half" idx="2"/>
          </p:nvPr>
        </p:nvSpPr>
        <p:spPr>
          <a:xfrm>
            <a:off x="914402" y="1873250"/>
            <a:ext cx="3733800" cy="32385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3" y="1873250"/>
            <a:ext cx="3733800" cy="32385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advClick="0"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810013C-735D-4342-8323-15EB12727FCB}" type="slidenum">
              <a:rPr lang="en-GB" smtClean="0"/>
              <a:pPr/>
              <a:t>‹#›</a:t>
            </a:fld>
            <a:endParaRPr lang="en-GB" dirty="0"/>
          </a:p>
        </p:txBody>
      </p:sp>
    </p:spTree>
  </p:cSld>
  <p:clrMapOvr>
    <a:masterClrMapping/>
  </p:clrMapOvr>
  <p:transition spd="slow" advClick="0"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810013C-735D-4342-8323-15EB12727FCB}" type="slidenum">
              <a:rPr lang="en-GB" smtClean="0"/>
              <a:pPr/>
              <a:t>‹#›</a:t>
            </a:fld>
            <a:endParaRPr lang="en-GB" dirty="0"/>
          </a:p>
        </p:txBody>
      </p:sp>
    </p:spTree>
  </p:cSld>
  <p:clrMapOvr>
    <a:masterClrMapping/>
  </p:clrMapOvr>
  <p:transition spd="slow" advClick="0"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 y="6"/>
            <a:ext cx="9144000" cy="5715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useBgFill="1">
        <p:nvSpPr>
          <p:cNvPr id="9" name="Rounded Rectangle 8"/>
          <p:cNvSpPr/>
          <p:nvPr/>
        </p:nvSpPr>
        <p:spPr>
          <a:xfrm>
            <a:off x="64012" y="58134"/>
            <a:ext cx="9013370" cy="557784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2" name="Title 1"/>
          <p:cNvSpPr>
            <a:spLocks noGrp="1"/>
          </p:cNvSpPr>
          <p:nvPr>
            <p:ph type="title"/>
          </p:nvPr>
        </p:nvSpPr>
        <p:spPr>
          <a:xfrm>
            <a:off x="914403" y="227543"/>
            <a:ext cx="7772401" cy="952500"/>
          </a:xfrm>
        </p:spPr>
        <p:txBody>
          <a:bodyPr anchor="b" anchorCtr="0"/>
          <a:lstStyle>
            <a:lvl1pPr algn="l">
              <a:buNone/>
              <a:defRPr sz="36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4" y="1333500"/>
            <a:ext cx="1904997" cy="3746500"/>
          </a:xfrm>
        </p:spPr>
        <p:txBody>
          <a:bodyPr/>
          <a:lstStyle>
            <a:lvl1pPr marL="0" indent="0">
              <a:buNone/>
              <a:defRPr sz="1500"/>
            </a:lvl1pPr>
            <a:lvl2pPr>
              <a:buNone/>
              <a:defRPr sz="1200"/>
            </a:lvl2pPr>
            <a:lvl3pPr>
              <a:buNone/>
              <a:defRPr sz="9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810013C-735D-4342-8323-15EB12727FCB}" type="slidenum">
              <a:rPr lang="en-GB" smtClean="0"/>
              <a:pPr/>
              <a:t>‹#›</a:t>
            </a:fld>
            <a:endParaRPr lang="en-GB" dirty="0"/>
          </a:p>
        </p:txBody>
      </p:sp>
      <p:sp>
        <p:nvSpPr>
          <p:cNvPr id="11" name="Content Placeholder 10"/>
          <p:cNvSpPr>
            <a:spLocks noGrp="1"/>
          </p:cNvSpPr>
          <p:nvPr>
            <p:ph sz="quarter" idx="1"/>
          </p:nvPr>
        </p:nvSpPr>
        <p:spPr>
          <a:xfrm>
            <a:off x="2971801" y="1333500"/>
            <a:ext cx="5715000" cy="37465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advClick="0"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2" y="4083792"/>
            <a:ext cx="7315199" cy="435240"/>
          </a:xfrm>
        </p:spPr>
        <p:txBody>
          <a:bodyPr anchor="ctr">
            <a:noAutofit/>
          </a:bodyPr>
          <a:lstStyle>
            <a:lvl1pPr algn="l">
              <a:buNone/>
              <a:defRPr sz="25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2" y="4538188"/>
            <a:ext cx="7315199" cy="571501"/>
          </a:xfrm>
        </p:spPr>
        <p:txBody>
          <a:bodyPr/>
          <a:lstStyle>
            <a:lvl1pPr marL="0" indent="0">
              <a:buFontTx/>
              <a:buNone/>
              <a:defRPr sz="1500"/>
            </a:lvl1pPr>
            <a:lvl2pPr>
              <a:defRPr sz="1200"/>
            </a:lvl2pPr>
            <a:lvl3pPr>
              <a:defRPr sz="9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6" name="Footer Placeholder 5"/>
          <p:cNvSpPr>
            <a:spLocks noGrp="1"/>
          </p:cNvSpPr>
          <p:nvPr>
            <p:ph type="ftr" sz="quarter" idx="11"/>
          </p:nvPr>
        </p:nvSpPr>
        <p:spPr>
          <a:xfrm>
            <a:off x="914400" y="5143506"/>
            <a:ext cx="3886202" cy="381001"/>
          </a:xfrm>
        </p:spPr>
        <p:txBody>
          <a:bodyPr/>
          <a:lstStyle/>
          <a:p>
            <a:endParaRPr lang="en-GB" dirty="0"/>
          </a:p>
        </p:txBody>
      </p:sp>
      <p:sp>
        <p:nvSpPr>
          <p:cNvPr id="7" name="Slide Number Placeholder 6"/>
          <p:cNvSpPr>
            <a:spLocks noGrp="1"/>
          </p:cNvSpPr>
          <p:nvPr>
            <p:ph type="sldNum" sz="quarter" idx="12"/>
          </p:nvPr>
        </p:nvSpPr>
        <p:spPr>
          <a:xfrm>
            <a:off x="146308" y="5173986"/>
            <a:ext cx="457200" cy="381001"/>
          </a:xfrm>
        </p:spPr>
        <p:txBody>
          <a:bodyPr/>
          <a:lstStyle/>
          <a:p>
            <a:fld id="{E810013C-735D-4342-8323-15EB12727FCB}" type="slidenum">
              <a:rPr lang="en-GB" smtClean="0"/>
              <a:pPr/>
              <a:t>‹#›</a:t>
            </a:fld>
            <a:endParaRPr lang="en-GB" dirty="0"/>
          </a:p>
        </p:txBody>
      </p:sp>
      <p:sp>
        <p:nvSpPr>
          <p:cNvPr id="11" name="Rectangle 10"/>
          <p:cNvSpPr/>
          <p:nvPr/>
        </p:nvSpPr>
        <p:spPr>
          <a:xfrm flipV="1">
            <a:off x="68310" y="3902969"/>
            <a:ext cx="9006840" cy="7619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12" name="Rectangle 11"/>
          <p:cNvSpPr/>
          <p:nvPr/>
        </p:nvSpPr>
        <p:spPr>
          <a:xfrm>
            <a:off x="68510" y="3875403"/>
            <a:ext cx="9006638" cy="3809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13" name="Rectangle 12"/>
          <p:cNvSpPr/>
          <p:nvPr/>
        </p:nvSpPr>
        <p:spPr>
          <a:xfrm>
            <a:off x="68513" y="3977694"/>
            <a:ext cx="9006637" cy="4067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3" name="Picture Placeholder 2"/>
          <p:cNvSpPr>
            <a:spLocks noGrp="1"/>
          </p:cNvSpPr>
          <p:nvPr>
            <p:ph type="pic" idx="1"/>
          </p:nvPr>
        </p:nvSpPr>
        <p:spPr>
          <a:xfrm>
            <a:off x="68311" y="55570"/>
            <a:ext cx="9001876" cy="3817938"/>
          </a:xfrm>
          <a:prstGeom prst="round2SameRect">
            <a:avLst>
              <a:gd name="adj1" fmla="val 7101"/>
              <a:gd name="adj2" fmla="val 0"/>
            </a:avLst>
          </a:prstGeom>
          <a:solidFill>
            <a:schemeClr val="bg2"/>
          </a:solidFill>
          <a:ln w="6350">
            <a:solidFill>
              <a:schemeClr val="tx1"/>
            </a:solidFill>
          </a:ln>
        </p:spPr>
        <p:txBody>
          <a:bodyPr/>
          <a:lstStyle>
            <a:lvl1pPr marL="0" indent="0">
              <a:buNone/>
              <a:defRPr sz="2700"/>
            </a:lvl1pPr>
          </a:lstStyle>
          <a:p>
            <a:r>
              <a:rPr kumimoji="0" lang="en-US" dirty="0" smtClean="0"/>
              <a:t>Click icon to add picture</a:t>
            </a:r>
            <a:endParaRPr kumimoji="0" lang="en-US" dirty="0"/>
          </a:p>
        </p:txBody>
      </p:sp>
    </p:spTree>
  </p:cSld>
  <p:clrMapOvr>
    <a:masterClrMapping/>
  </p:clrMapOvr>
  <p:transition spd="slow" advClick="0"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810013C-735D-4342-8323-15EB12727FCB}" type="slidenum">
              <a:rPr lang="en-GB" smtClean="0"/>
              <a:pPr/>
              <a:t>‹#›</a:t>
            </a:fld>
            <a:endParaRPr lang="en-GB" dirty="0"/>
          </a:p>
        </p:txBody>
      </p:sp>
    </p:spTree>
  </p:cSld>
  <p:clrMapOvr>
    <a:masterClrMapping/>
  </p:clrMapOvr>
  <p:transition spd="slow" advClick="0"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6" y="228871"/>
            <a:ext cx="2011679" cy="4876272"/>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3" y="228871"/>
            <a:ext cx="5562597" cy="4876272"/>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3902894-F97A-49DE-BDC1-EC05860C991B}" type="datetimeFigureOut">
              <a:rPr lang="en-GB" smtClean="0"/>
              <a:pPr/>
              <a:t>20/07/2011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810013C-735D-4342-8323-15EB12727FCB}" type="slidenum">
              <a:rPr lang="en-GB" smtClean="0"/>
              <a:pPr/>
              <a:t>‹#›</a:t>
            </a:fld>
            <a:endParaRPr lang="en-GB" dirty="0"/>
          </a:p>
        </p:txBody>
      </p:sp>
    </p:spTree>
  </p:cSld>
  <p:clrMapOvr>
    <a:masterClrMapping/>
  </p:clrMapOvr>
  <p:transition spd="slow" advClick="0" advTm="10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sp>
        <p:nvSpPr>
          <p:cNvPr id="9" name="Rectangle 8"/>
          <p:cNvSpPr/>
          <p:nvPr/>
        </p:nvSpPr>
        <p:spPr>
          <a:xfrm>
            <a:off x="1" y="6"/>
            <a:ext cx="9144000" cy="5715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lIns="80579" tIns="40290" rIns="80579" bIns="40290" rtlCol="0" anchor="ctr"/>
          <a:lstStyle/>
          <a:p>
            <a:pPr algn="ctr" eaLnBrk="1" latinLnBrk="0" hangingPunct="1"/>
            <a:endParaRPr kumimoji="0" lang="en-US" dirty="0"/>
          </a:p>
        </p:txBody>
      </p:sp>
      <p:sp useBgFill="1">
        <p:nvSpPr>
          <p:cNvPr id="8" name="Rounded Rectangle 7"/>
          <p:cNvSpPr/>
          <p:nvPr/>
        </p:nvSpPr>
        <p:spPr>
          <a:xfrm>
            <a:off x="64012" y="58134"/>
            <a:ext cx="9013370" cy="557784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lIns="80579" tIns="40290" rIns="80579" bIns="40290" anchor="ctr"/>
          <a:lstStyle/>
          <a:p>
            <a:pPr algn="ctr" eaLnBrk="1" latinLnBrk="0" hangingPunct="1"/>
            <a:endParaRPr kumimoji="0" lang="en-US" dirty="0"/>
          </a:p>
        </p:txBody>
      </p:sp>
      <p:sp>
        <p:nvSpPr>
          <p:cNvPr id="22" name="Title Placeholder 21"/>
          <p:cNvSpPr>
            <a:spLocks noGrp="1"/>
          </p:cNvSpPr>
          <p:nvPr>
            <p:ph type="title"/>
          </p:nvPr>
        </p:nvSpPr>
        <p:spPr>
          <a:xfrm>
            <a:off x="914403" y="228866"/>
            <a:ext cx="7772401" cy="952500"/>
          </a:xfrm>
          <a:prstGeom prst="rect">
            <a:avLst/>
          </a:prstGeom>
        </p:spPr>
        <p:txBody>
          <a:bodyPr lIns="80579" tIns="40290" rIns="80579" bIns="80579"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3" y="1206503"/>
            <a:ext cx="7772401" cy="3810001"/>
          </a:xfrm>
          <a:prstGeom prst="rect">
            <a:avLst/>
          </a:prstGeom>
        </p:spPr>
        <p:txBody>
          <a:bodyPr lIns="80579" tIns="40290" rIns="80579" bIns="40290">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3" y="5159375"/>
            <a:ext cx="2476500" cy="396876"/>
          </a:xfrm>
          <a:prstGeom prst="rect">
            <a:avLst/>
          </a:prstGeom>
        </p:spPr>
        <p:txBody>
          <a:bodyPr lIns="80579" tIns="40290" rIns="80579" bIns="40290" anchor="ctr" anchorCtr="0"/>
          <a:lstStyle>
            <a:lvl1pPr algn="r" eaLnBrk="1" latinLnBrk="0" hangingPunct="1">
              <a:defRPr kumimoji="0" sz="1200">
                <a:solidFill>
                  <a:schemeClr val="tx2"/>
                </a:solidFill>
              </a:defRPr>
            </a:lvl1pPr>
          </a:lstStyle>
          <a:p>
            <a:fld id="{53902894-F97A-49DE-BDC1-EC05860C991B}" type="datetimeFigureOut">
              <a:rPr lang="en-GB" smtClean="0"/>
              <a:pPr/>
              <a:t>20/07/2011</a:t>
            </a:fld>
            <a:endParaRPr lang="en-GB" dirty="0"/>
          </a:p>
        </p:txBody>
      </p:sp>
      <p:sp>
        <p:nvSpPr>
          <p:cNvPr id="3" name="Footer Placeholder 2"/>
          <p:cNvSpPr>
            <a:spLocks noGrp="1"/>
          </p:cNvSpPr>
          <p:nvPr>
            <p:ph type="ftr" sz="quarter" idx="3"/>
          </p:nvPr>
        </p:nvSpPr>
        <p:spPr>
          <a:xfrm>
            <a:off x="914401" y="5143506"/>
            <a:ext cx="3962401" cy="381001"/>
          </a:xfrm>
          <a:prstGeom prst="rect">
            <a:avLst/>
          </a:prstGeom>
        </p:spPr>
        <p:txBody>
          <a:bodyPr lIns="80579" tIns="40290" rIns="80579" bIns="40290" anchor="ctr" anchorCtr="0"/>
          <a:lstStyle>
            <a:lvl1pPr eaLnBrk="1" latinLnBrk="0" hangingPunct="1">
              <a:defRPr kumimoji="0" sz="1200">
                <a:solidFill>
                  <a:schemeClr val="tx2"/>
                </a:solidFill>
              </a:defRPr>
            </a:lvl1pPr>
          </a:lstStyle>
          <a:p>
            <a:endParaRPr lang="en-GB" dirty="0"/>
          </a:p>
        </p:txBody>
      </p:sp>
      <p:sp>
        <p:nvSpPr>
          <p:cNvPr id="23" name="Slide Number Placeholder 22"/>
          <p:cNvSpPr>
            <a:spLocks noGrp="1"/>
          </p:cNvSpPr>
          <p:nvPr>
            <p:ph type="sldNum" sz="quarter" idx="4"/>
          </p:nvPr>
        </p:nvSpPr>
        <p:spPr>
          <a:xfrm>
            <a:off x="146308" y="5175258"/>
            <a:ext cx="457200" cy="381001"/>
          </a:xfrm>
          <a:prstGeom prst="ellipse">
            <a:avLst/>
          </a:prstGeom>
          <a:solidFill>
            <a:schemeClr val="accent1"/>
          </a:solidFill>
        </p:spPr>
        <p:txBody>
          <a:bodyPr wrap="none" lIns="0" tIns="0" rIns="0" bIns="0" anchor="ctr" anchorCtr="1">
            <a:noAutofit/>
          </a:bodyPr>
          <a:lstStyle>
            <a:lvl1pPr algn="ctr" eaLnBrk="1" latinLnBrk="0" hangingPunct="1">
              <a:defRPr kumimoji="0" sz="1200">
                <a:solidFill>
                  <a:srgbClr val="FFFFFF"/>
                </a:solidFill>
                <a:latin typeface="+mj-lt"/>
                <a:ea typeface="+mj-ea"/>
                <a:cs typeface="+mj-cs"/>
              </a:defRPr>
            </a:lvl1pPr>
          </a:lstStyle>
          <a:p>
            <a:fld id="{E810013C-735D-4342-8323-15EB12727FCB}"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Click="0" advTm="10000">
    <p:fade/>
  </p:transition>
  <p:txStyles>
    <p:titleStyle>
      <a:lvl1pPr algn="l" rtl="0" eaLnBrk="1" latinLnBrk="0" hangingPunct="1">
        <a:spcBef>
          <a:spcPct val="0"/>
        </a:spcBef>
        <a:buNone/>
        <a:defRPr kumimoji="0" sz="3600" kern="1200">
          <a:solidFill>
            <a:schemeClr val="tx2"/>
          </a:solidFill>
          <a:latin typeface="+mj-lt"/>
          <a:ea typeface="+mj-ea"/>
          <a:cs typeface="+mj-cs"/>
        </a:defRPr>
      </a:lvl1pPr>
    </p:titleStyle>
    <p:bodyStyle>
      <a:lvl1pPr marL="241739" indent="-241739" algn="l" rtl="0" eaLnBrk="1" latinLnBrk="0" hangingPunct="1">
        <a:spcBef>
          <a:spcPts val="512"/>
        </a:spcBef>
        <a:buClr>
          <a:schemeClr val="accent1"/>
        </a:buClr>
        <a:buSzPct val="85000"/>
        <a:buFont typeface="Wingdings 2"/>
        <a:buChar char=""/>
        <a:defRPr kumimoji="0" sz="2300" kern="1200">
          <a:solidFill>
            <a:schemeClr val="tx1"/>
          </a:solidFill>
          <a:latin typeface="+mn-lt"/>
          <a:ea typeface="+mn-ea"/>
          <a:cs typeface="+mn-cs"/>
        </a:defRPr>
      </a:lvl1pPr>
      <a:lvl2pPr marL="483478" indent="-201449" algn="l" rtl="0" eaLnBrk="1" latinLnBrk="0" hangingPunct="1">
        <a:spcBef>
          <a:spcPts val="325"/>
        </a:spcBef>
        <a:buClr>
          <a:schemeClr val="accent2"/>
        </a:buClr>
        <a:buSzPct val="85000"/>
        <a:buFont typeface="Wingdings 2"/>
        <a:buChar char=""/>
        <a:defRPr kumimoji="0" sz="2200" kern="1200">
          <a:solidFill>
            <a:schemeClr val="tx1"/>
          </a:solidFill>
          <a:latin typeface="+mn-lt"/>
          <a:ea typeface="+mn-ea"/>
          <a:cs typeface="+mn-cs"/>
        </a:defRPr>
      </a:lvl2pPr>
      <a:lvl3pPr marL="725216" indent="-201449" algn="l" rtl="0" eaLnBrk="1" latinLnBrk="0" hangingPunct="1">
        <a:spcBef>
          <a:spcPts val="325"/>
        </a:spcBef>
        <a:buClr>
          <a:schemeClr val="accent1">
            <a:tint val="60000"/>
          </a:schemeClr>
        </a:buClr>
        <a:buSzPct val="85000"/>
        <a:buFont typeface="Wingdings 2"/>
        <a:buChar char=""/>
        <a:defRPr kumimoji="0" sz="1800" kern="1200">
          <a:solidFill>
            <a:schemeClr val="tx1"/>
          </a:solidFill>
          <a:latin typeface="+mn-lt"/>
          <a:ea typeface="+mn-ea"/>
          <a:cs typeface="+mn-cs"/>
        </a:defRPr>
      </a:lvl3pPr>
      <a:lvl4pPr marL="966956" indent="-201449" algn="l" rtl="0" eaLnBrk="1" latinLnBrk="0" hangingPunct="1">
        <a:spcBef>
          <a:spcPts val="325"/>
        </a:spcBef>
        <a:buClr>
          <a:schemeClr val="accent3"/>
        </a:buClr>
        <a:buSzPct val="80000"/>
        <a:buFont typeface="Wingdings 2"/>
        <a:buChar char=""/>
        <a:defRPr kumimoji="0" sz="1800" kern="1200">
          <a:solidFill>
            <a:schemeClr val="tx1"/>
          </a:solidFill>
          <a:latin typeface="+mn-lt"/>
          <a:ea typeface="+mn-ea"/>
          <a:cs typeface="+mn-cs"/>
        </a:defRPr>
      </a:lvl4pPr>
      <a:lvl5pPr marL="1208696" indent="-201449" algn="l" rtl="0" eaLnBrk="1" latinLnBrk="0" hangingPunct="1">
        <a:spcBef>
          <a:spcPts val="325"/>
        </a:spcBef>
        <a:buClr>
          <a:schemeClr val="accent3"/>
        </a:buClr>
        <a:buFontTx/>
        <a:buChar char="o"/>
        <a:defRPr kumimoji="0" sz="1800" kern="1200">
          <a:solidFill>
            <a:schemeClr val="tx1"/>
          </a:solidFill>
          <a:latin typeface="+mn-lt"/>
          <a:ea typeface="+mn-ea"/>
          <a:cs typeface="+mn-cs"/>
        </a:defRPr>
      </a:lvl5pPr>
      <a:lvl6pPr marL="1450434" indent="-201449" algn="l" rtl="0" eaLnBrk="1" latinLnBrk="0" hangingPunct="1">
        <a:spcBef>
          <a:spcPts val="325"/>
        </a:spcBef>
        <a:buClr>
          <a:schemeClr val="accent3"/>
        </a:buClr>
        <a:buChar char="•"/>
        <a:defRPr kumimoji="0" sz="1500" kern="1200" baseline="0">
          <a:solidFill>
            <a:schemeClr val="tx1"/>
          </a:solidFill>
          <a:latin typeface="+mn-lt"/>
          <a:ea typeface="+mn-ea"/>
          <a:cs typeface="+mn-cs"/>
        </a:defRPr>
      </a:lvl6pPr>
      <a:lvl7pPr marL="1692173" indent="-201449" algn="l" rtl="0" eaLnBrk="1" latinLnBrk="0" hangingPunct="1">
        <a:spcBef>
          <a:spcPts val="325"/>
        </a:spcBef>
        <a:buClr>
          <a:schemeClr val="accent2"/>
        </a:buClr>
        <a:buChar char="•"/>
        <a:defRPr kumimoji="0" sz="1500" kern="1200">
          <a:solidFill>
            <a:schemeClr val="tx1"/>
          </a:solidFill>
          <a:latin typeface="+mn-lt"/>
          <a:ea typeface="+mn-ea"/>
          <a:cs typeface="+mn-cs"/>
        </a:defRPr>
      </a:lvl7pPr>
      <a:lvl8pPr marL="1933913" indent="-201449" algn="l" rtl="0" eaLnBrk="1" latinLnBrk="0" hangingPunct="1">
        <a:spcBef>
          <a:spcPts val="325"/>
        </a:spcBef>
        <a:buClr>
          <a:schemeClr val="accent1">
            <a:tint val="60000"/>
          </a:schemeClr>
        </a:buClr>
        <a:buChar char="•"/>
        <a:defRPr kumimoji="0" sz="1500" kern="1200">
          <a:solidFill>
            <a:schemeClr val="tx1"/>
          </a:solidFill>
          <a:latin typeface="+mn-lt"/>
          <a:ea typeface="+mn-ea"/>
          <a:cs typeface="+mn-cs"/>
        </a:defRPr>
      </a:lvl8pPr>
      <a:lvl9pPr marL="2175650" indent="-201449" algn="l" rtl="0" eaLnBrk="1" latinLnBrk="0" hangingPunct="1">
        <a:spcBef>
          <a:spcPts val="325"/>
        </a:spcBef>
        <a:buClr>
          <a:schemeClr val="accent2">
            <a:tint val="60000"/>
          </a:schemeClr>
        </a:buClr>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02897" algn="l" rtl="0" eaLnBrk="1" latinLnBrk="0" hangingPunct="1">
        <a:defRPr kumimoji="0" kern="1200">
          <a:solidFill>
            <a:schemeClr val="tx1"/>
          </a:solidFill>
          <a:latin typeface="+mn-lt"/>
          <a:ea typeface="+mn-ea"/>
          <a:cs typeface="+mn-cs"/>
        </a:defRPr>
      </a:lvl2pPr>
      <a:lvl3pPr marL="805796" algn="l" rtl="0" eaLnBrk="1" latinLnBrk="0" hangingPunct="1">
        <a:defRPr kumimoji="0" kern="1200">
          <a:solidFill>
            <a:schemeClr val="tx1"/>
          </a:solidFill>
          <a:latin typeface="+mn-lt"/>
          <a:ea typeface="+mn-ea"/>
          <a:cs typeface="+mn-cs"/>
        </a:defRPr>
      </a:lvl3pPr>
      <a:lvl4pPr marL="1208696" algn="l" rtl="0" eaLnBrk="1" latinLnBrk="0" hangingPunct="1">
        <a:defRPr kumimoji="0" kern="1200">
          <a:solidFill>
            <a:schemeClr val="tx1"/>
          </a:solidFill>
          <a:latin typeface="+mn-lt"/>
          <a:ea typeface="+mn-ea"/>
          <a:cs typeface="+mn-cs"/>
        </a:defRPr>
      </a:lvl4pPr>
      <a:lvl5pPr marL="1611595" algn="l" rtl="0" eaLnBrk="1" latinLnBrk="0" hangingPunct="1">
        <a:defRPr kumimoji="0" kern="1200">
          <a:solidFill>
            <a:schemeClr val="tx1"/>
          </a:solidFill>
          <a:latin typeface="+mn-lt"/>
          <a:ea typeface="+mn-ea"/>
          <a:cs typeface="+mn-cs"/>
        </a:defRPr>
      </a:lvl5pPr>
      <a:lvl6pPr marL="2014492" algn="l" rtl="0" eaLnBrk="1" latinLnBrk="0" hangingPunct="1">
        <a:defRPr kumimoji="0" kern="1200">
          <a:solidFill>
            <a:schemeClr val="tx1"/>
          </a:solidFill>
          <a:latin typeface="+mn-lt"/>
          <a:ea typeface="+mn-ea"/>
          <a:cs typeface="+mn-cs"/>
        </a:defRPr>
      </a:lvl6pPr>
      <a:lvl7pPr marL="2417390" algn="l" rtl="0" eaLnBrk="1" latinLnBrk="0" hangingPunct="1">
        <a:defRPr kumimoji="0" kern="1200">
          <a:solidFill>
            <a:schemeClr val="tx1"/>
          </a:solidFill>
          <a:latin typeface="+mn-lt"/>
          <a:ea typeface="+mn-ea"/>
          <a:cs typeface="+mn-cs"/>
        </a:defRPr>
      </a:lvl7pPr>
      <a:lvl8pPr marL="2820289" algn="l" rtl="0" eaLnBrk="1" latinLnBrk="0" hangingPunct="1">
        <a:defRPr kumimoji="0" kern="1200">
          <a:solidFill>
            <a:schemeClr val="tx1"/>
          </a:solidFill>
          <a:latin typeface="+mn-lt"/>
          <a:ea typeface="+mn-ea"/>
          <a:cs typeface="+mn-cs"/>
        </a:defRPr>
      </a:lvl8pPr>
      <a:lvl9pPr marL="3223187"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audio" Target="file:///C:\Users\John\Desktop\01%20Serenade%20No.%2010%20in%20B%20Flat%20'Gran%20Partita',%20K.361-%20Adagio.wma"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gazine Logo.jpg"/>
          <p:cNvPicPr>
            <a:picLocks noChangeAspect="1"/>
          </p:cNvPicPr>
          <p:nvPr/>
        </p:nvPicPr>
        <p:blipFill>
          <a:blip r:embed="rId4" cstate="print">
            <a:lum contrast="-4000"/>
          </a:blip>
          <a:stretch>
            <a:fillRect/>
          </a:stretch>
        </p:blipFill>
        <p:spPr>
          <a:xfrm>
            <a:off x="7524330" y="397228"/>
            <a:ext cx="1173430" cy="11173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Content Placeholder 2"/>
          <p:cNvSpPr>
            <a:spLocks noGrp="1"/>
          </p:cNvSpPr>
          <p:nvPr>
            <p:ph sz="quarter" idx="1"/>
          </p:nvPr>
        </p:nvSpPr>
        <p:spPr>
          <a:xfrm>
            <a:off x="395536" y="2065412"/>
            <a:ext cx="8229600" cy="2880320"/>
          </a:xfrm>
        </p:spPr>
        <p:txBody>
          <a:bodyPr>
            <a:normAutofit fontScale="92500"/>
          </a:bodyPr>
          <a:lstStyle/>
          <a:p>
            <a:pPr algn="just">
              <a:buNone/>
            </a:pPr>
            <a:r>
              <a:rPr lang="en-GB" dirty="0" smtClean="0"/>
              <a:t>     </a:t>
            </a:r>
            <a:r>
              <a:rPr lang="en-GB" sz="2700" dirty="0" smtClean="0">
                <a:latin typeface="Arial" pitchFamily="34" charset="0"/>
                <a:cs typeface="Arial" pitchFamily="34" charset="0"/>
              </a:rPr>
              <a:t>We </a:t>
            </a:r>
            <a:r>
              <a:rPr lang="en-GB" sz="2700" dirty="0">
                <a:latin typeface="Arial" pitchFamily="34" charset="0"/>
                <a:cs typeface="Arial" pitchFamily="34" charset="0"/>
              </a:rPr>
              <a:t>hope that whoever you are you will find </a:t>
            </a:r>
            <a:r>
              <a:rPr lang="en-GB" sz="2700" dirty="0" smtClean="0">
                <a:latin typeface="Arial" pitchFamily="34" charset="0"/>
                <a:cs typeface="Arial" pitchFamily="34" charset="0"/>
              </a:rPr>
              <a:t>comfort in following this pilgrimage</a:t>
            </a:r>
            <a:r>
              <a:rPr lang="en-GB" sz="2700" dirty="0" smtClean="0">
                <a:latin typeface="Arial" pitchFamily="34" charset="0"/>
                <a:cs typeface="Arial" pitchFamily="34" charset="0"/>
              </a:rPr>
              <a:t> </a:t>
            </a:r>
            <a:r>
              <a:rPr lang="en-GB" sz="2700" dirty="0" smtClean="0">
                <a:latin typeface="Arial" pitchFamily="34" charset="0"/>
                <a:cs typeface="Arial" pitchFamily="34" charset="0"/>
              </a:rPr>
              <a:t>around St Mary’s church. </a:t>
            </a:r>
            <a:r>
              <a:rPr lang="en-GB" sz="2700" dirty="0" smtClean="0">
                <a:latin typeface="Arial" pitchFamily="34" charset="0"/>
                <a:cs typeface="Arial" pitchFamily="34" charset="0"/>
              </a:rPr>
              <a:t>If </a:t>
            </a:r>
            <a:r>
              <a:rPr lang="en-GB" sz="2700" dirty="0">
                <a:latin typeface="Arial" pitchFamily="34" charset="0"/>
                <a:cs typeface="Arial" pitchFamily="34" charset="0"/>
              </a:rPr>
              <a:t>you would like to talk to a member of clergy or </a:t>
            </a:r>
            <a:r>
              <a:rPr lang="en-GB" sz="2700" dirty="0" smtClean="0">
                <a:latin typeface="Arial" pitchFamily="34" charset="0"/>
                <a:cs typeface="Arial" pitchFamily="34" charset="0"/>
              </a:rPr>
              <a:t>find out </a:t>
            </a:r>
            <a:r>
              <a:rPr lang="en-GB" sz="2700" dirty="0">
                <a:latin typeface="Arial" pitchFamily="34" charset="0"/>
                <a:cs typeface="Arial" pitchFamily="34" charset="0"/>
              </a:rPr>
              <a:t>more information </a:t>
            </a:r>
            <a:r>
              <a:rPr lang="en-GB" sz="2700" dirty="0" smtClean="0">
                <a:latin typeface="Arial" pitchFamily="34" charset="0"/>
                <a:cs typeface="Arial" pitchFamily="34" charset="0"/>
              </a:rPr>
              <a:t>about </a:t>
            </a:r>
            <a:r>
              <a:rPr lang="en-GB" sz="2700" dirty="0">
                <a:latin typeface="Arial" pitchFamily="34" charset="0"/>
                <a:cs typeface="Arial" pitchFamily="34" charset="0"/>
              </a:rPr>
              <a:t>the church please </a:t>
            </a:r>
            <a:r>
              <a:rPr lang="en-GB" sz="2700" dirty="0" smtClean="0">
                <a:latin typeface="Arial" pitchFamily="34" charset="0"/>
                <a:cs typeface="Arial" pitchFamily="34" charset="0"/>
              </a:rPr>
              <a:t>follow the links on the contact us page and we will get in touch. Press the enter button on your keyboard when you are ready to move to the next slide.</a:t>
            </a:r>
            <a:endParaRPr lang="en-GB" sz="2700" dirty="0">
              <a:latin typeface="Arial" pitchFamily="34" charset="0"/>
              <a:cs typeface="Arial" pitchFamily="34" charset="0"/>
            </a:endParaRPr>
          </a:p>
          <a:p>
            <a:endParaRPr lang="en-GB" dirty="0"/>
          </a:p>
        </p:txBody>
      </p:sp>
      <p:sp>
        <p:nvSpPr>
          <p:cNvPr id="5" name="TextBox 4"/>
          <p:cNvSpPr txBox="1"/>
          <p:nvPr/>
        </p:nvSpPr>
        <p:spPr>
          <a:xfrm>
            <a:off x="484575" y="667103"/>
            <a:ext cx="6991648" cy="573809"/>
          </a:xfrm>
          <a:prstGeom prst="rect">
            <a:avLst/>
          </a:prstGeom>
          <a:noFill/>
        </p:spPr>
        <p:txBody>
          <a:bodyPr wrap="square" lIns="80579" tIns="40290" rIns="80579" bIns="40290" rtlCol="0">
            <a:spAutoFit/>
          </a:bodyPr>
          <a:lstStyle/>
          <a:p>
            <a:r>
              <a:rPr lang="en-GB" sz="3200" b="1" dirty="0">
                <a:solidFill>
                  <a:prstClr val="black"/>
                </a:solidFill>
              </a:rPr>
              <a:t>Welcome to St Mary’s Old Swinford.</a:t>
            </a:r>
            <a:endParaRPr lang="en-GB" dirty="0"/>
          </a:p>
        </p:txBody>
      </p:sp>
      <p:pic>
        <p:nvPicPr>
          <p:cNvPr id="6" name="01 Serenade No. 10 in B Flat 'Gran Partita', K.361- Adagio.wma">
            <a:hlinkClick r:id="" action="ppaction://media"/>
          </p:cNvPr>
          <p:cNvPicPr>
            <a:picLocks noRot="1" noChangeAspect="1"/>
          </p:cNvPicPr>
          <p:nvPr>
            <a:audioFile r:link="rId1"/>
          </p:nvPr>
        </p:nvPicPr>
        <p:blipFill>
          <a:blip r:embed="rId5" cstate="print"/>
          <a:stretch>
            <a:fillRect/>
          </a:stretch>
        </p:blipFill>
        <p:spPr>
          <a:xfrm>
            <a:off x="8366007" y="5905012"/>
            <a:ext cx="777994" cy="688819"/>
          </a:xfrm>
          <a:prstGeom prst="rect">
            <a:avLst/>
          </a:prstGeom>
        </p:spPr>
      </p:pic>
    </p:spTree>
  </p:cSld>
  <p:clrMapOvr>
    <a:masterClrMapping/>
  </p:clrMapOvr>
  <p:transition spd="slow" advClick="0">
    <p:fade/>
  </p:transition>
  <p:timing>
    <p:tnLst>
      <p:par>
        <p:cTn id="1" dur="indefinite" restart="never" nodeType="tmRoot">
          <p:childTnLst>
            <p:audio>
              <p:cMediaNode numSld="999">
                <p:cTn id="2"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13825" y="997295"/>
            <a:ext cx="9096572" cy="4747102"/>
            <a:chOff x="1075197" y="1074601"/>
            <a:chExt cx="57240" cy="32400"/>
          </a:xfrm>
        </p:grpSpPr>
        <p:grpSp>
          <p:nvGrpSpPr>
            <p:cNvPr id="3" name="Group 3"/>
            <p:cNvGrpSpPr>
              <a:grpSpLocks/>
            </p:cNvGrpSpPr>
            <p:nvPr/>
          </p:nvGrpSpPr>
          <p:grpSpPr bwMode="auto">
            <a:xfrm>
              <a:off x="1085112" y="1082069"/>
              <a:ext cx="34666" cy="20895"/>
              <a:chOff x="1105300" y="1089896"/>
              <a:chExt cx="32040" cy="15840"/>
            </a:xfrm>
          </p:grpSpPr>
          <p:sp>
            <p:nvSpPr>
              <p:cNvPr id="14364" name="Line 4"/>
              <p:cNvSpPr>
                <a:spLocks noChangeShapeType="1"/>
              </p:cNvSpPr>
              <p:nvPr/>
            </p:nvSpPr>
            <p:spPr bwMode="auto">
              <a:xfrm flipV="1">
                <a:off x="1124920" y="1089896"/>
                <a:ext cx="0" cy="10800"/>
              </a:xfrm>
              <a:prstGeom prst="line">
                <a:avLst/>
              </a:prstGeom>
              <a:noFill/>
              <a:ln w="9525">
                <a:solidFill>
                  <a:srgbClr val="000000"/>
                </a:solidFill>
                <a:round/>
                <a:headEnd/>
                <a:tailEnd/>
              </a:ln>
            </p:spPr>
            <p:txBody>
              <a:bodyPr/>
              <a:lstStyle/>
              <a:p>
                <a:endParaRPr lang="en-GB" dirty="0"/>
              </a:p>
            </p:txBody>
          </p:sp>
          <p:grpSp>
            <p:nvGrpSpPr>
              <p:cNvPr id="4" name="Group 5"/>
              <p:cNvGrpSpPr>
                <a:grpSpLocks/>
              </p:cNvGrpSpPr>
              <p:nvPr/>
            </p:nvGrpSpPr>
            <p:grpSpPr bwMode="auto">
              <a:xfrm>
                <a:off x="1105300" y="1089896"/>
                <a:ext cx="32040" cy="15840"/>
                <a:chOff x="1105300" y="1089896"/>
                <a:chExt cx="32040" cy="15840"/>
              </a:xfrm>
            </p:grpSpPr>
            <p:sp>
              <p:nvSpPr>
                <p:cNvPr id="14366" name="Rectangle 6"/>
                <p:cNvSpPr>
                  <a:spLocks noChangeArrowheads="1"/>
                </p:cNvSpPr>
                <p:nvPr/>
              </p:nvSpPr>
              <p:spPr bwMode="auto">
                <a:xfrm>
                  <a:off x="1105300" y="1089896"/>
                  <a:ext cx="27720" cy="10800"/>
                </a:xfrm>
                <a:prstGeom prst="rect">
                  <a:avLst/>
                </a:prstGeom>
                <a:noFill/>
                <a:ln w="9525">
                  <a:solidFill>
                    <a:srgbClr val="000000"/>
                  </a:solidFill>
                  <a:miter lim="800000"/>
                  <a:headEnd/>
                  <a:tailEnd/>
                </a:ln>
              </p:spPr>
              <p:txBody>
                <a:bodyPr lIns="36576" tIns="36576" rIns="36576" bIns="36576"/>
                <a:lstStyle/>
                <a:p>
                  <a:pPr defTabSz="1250741"/>
                  <a:endParaRPr lang="en-GB" sz="2500" dirty="0">
                    <a:latin typeface="Calibri" pitchFamily="34" charset="0"/>
                  </a:endParaRPr>
                </a:p>
              </p:txBody>
            </p:sp>
            <p:sp>
              <p:nvSpPr>
                <p:cNvPr id="14367" name="Rectangle 7"/>
                <p:cNvSpPr>
                  <a:spLocks noChangeArrowheads="1"/>
                </p:cNvSpPr>
                <p:nvPr/>
              </p:nvSpPr>
              <p:spPr bwMode="auto">
                <a:xfrm>
                  <a:off x="1125820" y="1100696"/>
                  <a:ext cx="4680" cy="5040"/>
                </a:xfrm>
                <a:prstGeom prst="rect">
                  <a:avLst/>
                </a:prstGeom>
                <a:noFill/>
                <a:ln w="9525">
                  <a:solidFill>
                    <a:srgbClr val="000000"/>
                  </a:solidFill>
                  <a:miter lim="800000"/>
                  <a:headEnd/>
                  <a:tailEnd/>
                </a:ln>
              </p:spPr>
              <p:txBody>
                <a:bodyPr lIns="36576" tIns="36576" rIns="36576" bIns="36576"/>
                <a:lstStyle/>
                <a:p>
                  <a:pPr defTabSz="1250741"/>
                  <a:endParaRPr lang="en-GB" sz="2500" dirty="0">
                    <a:latin typeface="Calibri" pitchFamily="34" charset="0"/>
                  </a:endParaRPr>
                </a:p>
              </p:txBody>
            </p:sp>
            <p:sp>
              <p:nvSpPr>
                <p:cNvPr id="14368" name="Rectangle 8"/>
                <p:cNvSpPr>
                  <a:spLocks noChangeArrowheads="1"/>
                </p:cNvSpPr>
                <p:nvPr/>
              </p:nvSpPr>
              <p:spPr bwMode="auto">
                <a:xfrm>
                  <a:off x="1133020" y="1089896"/>
                  <a:ext cx="4320" cy="3780"/>
                </a:xfrm>
                <a:prstGeom prst="rect">
                  <a:avLst/>
                </a:prstGeom>
                <a:noFill/>
                <a:ln w="9525">
                  <a:solidFill>
                    <a:srgbClr val="000000"/>
                  </a:solidFill>
                  <a:miter lim="800000"/>
                  <a:headEnd/>
                  <a:tailEnd/>
                </a:ln>
              </p:spPr>
              <p:txBody>
                <a:bodyPr lIns="36576" tIns="36576" rIns="36576" bIns="36576"/>
                <a:lstStyle/>
                <a:p>
                  <a:pPr defTabSz="1250741"/>
                  <a:endParaRPr lang="en-GB" sz="2500" dirty="0">
                    <a:latin typeface="Calibri" pitchFamily="34" charset="0"/>
                  </a:endParaRPr>
                </a:p>
              </p:txBody>
            </p:sp>
            <p:sp>
              <p:nvSpPr>
                <p:cNvPr id="14369" name="Rectangle 9"/>
                <p:cNvSpPr>
                  <a:spLocks noChangeArrowheads="1"/>
                </p:cNvSpPr>
                <p:nvPr/>
              </p:nvSpPr>
              <p:spPr bwMode="auto">
                <a:xfrm>
                  <a:off x="1133020" y="1096916"/>
                  <a:ext cx="4320" cy="3780"/>
                </a:xfrm>
                <a:prstGeom prst="rect">
                  <a:avLst/>
                </a:prstGeom>
                <a:noFill/>
                <a:ln w="9525">
                  <a:solidFill>
                    <a:srgbClr val="000000"/>
                  </a:solidFill>
                  <a:miter lim="800000"/>
                  <a:headEnd/>
                  <a:tailEnd/>
                </a:ln>
              </p:spPr>
              <p:txBody>
                <a:bodyPr lIns="36576" tIns="36576" rIns="36576" bIns="36576"/>
                <a:lstStyle/>
                <a:p>
                  <a:pPr defTabSz="1250741"/>
                  <a:endParaRPr lang="en-GB" sz="2500" dirty="0">
                    <a:latin typeface="Calibri" pitchFamily="34" charset="0"/>
                  </a:endParaRPr>
                </a:p>
              </p:txBody>
            </p:sp>
            <p:sp>
              <p:nvSpPr>
                <p:cNvPr id="14370" name="Line 10"/>
                <p:cNvSpPr>
                  <a:spLocks noChangeShapeType="1"/>
                </p:cNvSpPr>
                <p:nvPr/>
              </p:nvSpPr>
              <p:spPr bwMode="auto">
                <a:xfrm flipH="1">
                  <a:off x="1136800" y="1093676"/>
                  <a:ext cx="360" cy="1620"/>
                </a:xfrm>
                <a:prstGeom prst="line">
                  <a:avLst/>
                </a:prstGeom>
                <a:noFill/>
                <a:ln w="9525">
                  <a:solidFill>
                    <a:srgbClr val="000000"/>
                  </a:solidFill>
                  <a:round/>
                  <a:headEnd/>
                  <a:tailEnd/>
                </a:ln>
              </p:spPr>
              <p:txBody>
                <a:bodyPr/>
                <a:lstStyle/>
                <a:p>
                  <a:endParaRPr lang="en-GB" dirty="0"/>
                </a:p>
              </p:txBody>
            </p:sp>
            <p:sp>
              <p:nvSpPr>
                <p:cNvPr id="14371" name="Line 11"/>
                <p:cNvSpPr>
                  <a:spLocks noChangeShapeType="1"/>
                </p:cNvSpPr>
                <p:nvPr/>
              </p:nvSpPr>
              <p:spPr bwMode="auto">
                <a:xfrm flipH="1" flipV="1">
                  <a:off x="1136620" y="1095836"/>
                  <a:ext cx="720" cy="1260"/>
                </a:xfrm>
                <a:prstGeom prst="line">
                  <a:avLst/>
                </a:prstGeom>
                <a:noFill/>
                <a:ln w="9525">
                  <a:solidFill>
                    <a:srgbClr val="000000"/>
                  </a:solidFill>
                  <a:round/>
                  <a:headEnd/>
                  <a:tailEnd/>
                </a:ln>
              </p:spPr>
              <p:txBody>
                <a:bodyPr/>
                <a:lstStyle/>
                <a:p>
                  <a:endParaRPr lang="en-GB" dirty="0"/>
                </a:p>
              </p:txBody>
            </p:sp>
            <p:sp>
              <p:nvSpPr>
                <p:cNvPr id="14372" name="Line 12"/>
                <p:cNvSpPr>
                  <a:spLocks noChangeShapeType="1"/>
                </p:cNvSpPr>
                <p:nvPr/>
              </p:nvSpPr>
              <p:spPr bwMode="auto">
                <a:xfrm>
                  <a:off x="1105300" y="1097456"/>
                  <a:ext cx="5400" cy="0"/>
                </a:xfrm>
                <a:prstGeom prst="line">
                  <a:avLst/>
                </a:prstGeom>
                <a:noFill/>
                <a:ln w="9525">
                  <a:solidFill>
                    <a:srgbClr val="000000"/>
                  </a:solidFill>
                  <a:round/>
                  <a:headEnd/>
                  <a:tailEnd/>
                </a:ln>
              </p:spPr>
              <p:txBody>
                <a:bodyPr/>
                <a:lstStyle/>
                <a:p>
                  <a:endParaRPr lang="en-GB" dirty="0"/>
                </a:p>
              </p:txBody>
            </p:sp>
            <p:sp>
              <p:nvSpPr>
                <p:cNvPr id="14373" name="Line 13"/>
                <p:cNvSpPr>
                  <a:spLocks noChangeShapeType="1"/>
                </p:cNvSpPr>
                <p:nvPr/>
              </p:nvSpPr>
              <p:spPr bwMode="auto">
                <a:xfrm>
                  <a:off x="1110700" y="1097456"/>
                  <a:ext cx="0" cy="3060"/>
                </a:xfrm>
                <a:prstGeom prst="line">
                  <a:avLst/>
                </a:prstGeom>
                <a:noFill/>
                <a:ln w="9525">
                  <a:solidFill>
                    <a:srgbClr val="000000"/>
                  </a:solidFill>
                  <a:round/>
                  <a:headEnd/>
                  <a:tailEnd/>
                </a:ln>
              </p:spPr>
              <p:txBody>
                <a:bodyPr/>
                <a:lstStyle/>
                <a:p>
                  <a:endParaRPr lang="en-GB" dirty="0"/>
                </a:p>
              </p:txBody>
            </p:sp>
            <p:sp>
              <p:nvSpPr>
                <p:cNvPr id="14374" name="Line 14"/>
                <p:cNvSpPr>
                  <a:spLocks noChangeShapeType="1"/>
                </p:cNvSpPr>
                <p:nvPr/>
              </p:nvSpPr>
              <p:spPr bwMode="auto">
                <a:xfrm>
                  <a:off x="1105300" y="1092776"/>
                  <a:ext cx="5400" cy="0"/>
                </a:xfrm>
                <a:prstGeom prst="line">
                  <a:avLst/>
                </a:prstGeom>
                <a:noFill/>
                <a:ln w="9525">
                  <a:solidFill>
                    <a:srgbClr val="000000"/>
                  </a:solidFill>
                  <a:round/>
                  <a:headEnd/>
                  <a:tailEnd/>
                </a:ln>
              </p:spPr>
              <p:txBody>
                <a:bodyPr/>
                <a:lstStyle/>
                <a:p>
                  <a:endParaRPr lang="en-GB" dirty="0"/>
                </a:p>
              </p:txBody>
            </p:sp>
            <p:sp>
              <p:nvSpPr>
                <p:cNvPr id="14375" name="Line 15"/>
                <p:cNvSpPr>
                  <a:spLocks noChangeShapeType="1"/>
                </p:cNvSpPr>
                <p:nvPr/>
              </p:nvSpPr>
              <p:spPr bwMode="auto">
                <a:xfrm flipV="1">
                  <a:off x="1110700" y="1089896"/>
                  <a:ext cx="0" cy="2880"/>
                </a:xfrm>
                <a:prstGeom prst="line">
                  <a:avLst/>
                </a:prstGeom>
                <a:noFill/>
                <a:ln w="9525">
                  <a:solidFill>
                    <a:srgbClr val="000000"/>
                  </a:solidFill>
                  <a:round/>
                  <a:headEnd/>
                  <a:tailEnd/>
                </a:ln>
              </p:spPr>
              <p:txBody>
                <a:bodyPr/>
                <a:lstStyle/>
                <a:p>
                  <a:endParaRPr lang="en-GB" dirty="0"/>
                </a:p>
              </p:txBody>
            </p:sp>
            <p:sp>
              <p:nvSpPr>
                <p:cNvPr id="14376" name="Line 16"/>
                <p:cNvSpPr>
                  <a:spLocks noChangeShapeType="1"/>
                </p:cNvSpPr>
                <p:nvPr/>
              </p:nvSpPr>
              <p:spPr bwMode="auto">
                <a:xfrm>
                  <a:off x="1107100" y="1092776"/>
                  <a:ext cx="0" cy="4680"/>
                </a:xfrm>
                <a:prstGeom prst="line">
                  <a:avLst/>
                </a:prstGeom>
                <a:noFill/>
                <a:ln w="9525">
                  <a:solidFill>
                    <a:srgbClr val="000000"/>
                  </a:solidFill>
                  <a:round/>
                  <a:headEnd/>
                  <a:tailEnd/>
                </a:ln>
              </p:spPr>
              <p:txBody>
                <a:bodyPr/>
                <a:lstStyle/>
                <a:p>
                  <a:endParaRPr lang="en-GB" dirty="0"/>
                </a:p>
              </p:txBody>
            </p:sp>
            <p:sp>
              <p:nvSpPr>
                <p:cNvPr id="14377" name="Rectangle 17"/>
                <p:cNvSpPr>
                  <a:spLocks noChangeArrowheads="1"/>
                </p:cNvSpPr>
                <p:nvPr/>
              </p:nvSpPr>
              <p:spPr bwMode="auto">
                <a:xfrm>
                  <a:off x="1113580" y="1089896"/>
                  <a:ext cx="11340" cy="1080"/>
                </a:xfrm>
                <a:prstGeom prst="rect">
                  <a:avLst/>
                </a:prstGeom>
                <a:noFill/>
                <a:ln w="9525">
                  <a:solidFill>
                    <a:srgbClr val="000000"/>
                  </a:solidFill>
                  <a:miter lim="800000"/>
                  <a:headEnd/>
                  <a:tailEnd/>
                </a:ln>
              </p:spPr>
              <p:txBody>
                <a:bodyPr lIns="36576" tIns="36576" rIns="36576" bIns="36576"/>
                <a:lstStyle/>
                <a:p>
                  <a:pPr defTabSz="1250741"/>
                  <a:endParaRPr lang="en-GB" sz="2500" dirty="0">
                    <a:latin typeface="Calibri" pitchFamily="34" charset="0"/>
                  </a:endParaRPr>
                </a:p>
              </p:txBody>
            </p:sp>
            <p:sp>
              <p:nvSpPr>
                <p:cNvPr id="14378" name="Rectangle 18"/>
                <p:cNvSpPr>
                  <a:spLocks noChangeArrowheads="1"/>
                </p:cNvSpPr>
                <p:nvPr/>
              </p:nvSpPr>
              <p:spPr bwMode="auto">
                <a:xfrm>
                  <a:off x="1113580" y="1099436"/>
                  <a:ext cx="11340" cy="1318"/>
                </a:xfrm>
                <a:prstGeom prst="rect">
                  <a:avLst/>
                </a:prstGeom>
                <a:noFill/>
                <a:ln w="9525">
                  <a:solidFill>
                    <a:srgbClr val="000000"/>
                  </a:solidFill>
                  <a:miter lim="800000"/>
                  <a:headEnd/>
                  <a:tailEnd/>
                </a:ln>
              </p:spPr>
              <p:txBody>
                <a:bodyPr lIns="36576" tIns="36576" rIns="36576" bIns="36576"/>
                <a:lstStyle/>
                <a:p>
                  <a:pPr defTabSz="1250741"/>
                  <a:endParaRPr lang="en-GB" sz="2500" dirty="0">
                    <a:latin typeface="Calibri" pitchFamily="34" charset="0"/>
                  </a:endParaRPr>
                </a:p>
              </p:txBody>
            </p:sp>
            <p:sp>
              <p:nvSpPr>
                <p:cNvPr id="14379" name="Rectangle 19"/>
                <p:cNvSpPr>
                  <a:spLocks noChangeArrowheads="1"/>
                </p:cNvSpPr>
                <p:nvPr/>
              </p:nvSpPr>
              <p:spPr bwMode="auto">
                <a:xfrm>
                  <a:off x="1113580" y="1092056"/>
                  <a:ext cx="11340" cy="2340"/>
                </a:xfrm>
                <a:prstGeom prst="rect">
                  <a:avLst/>
                </a:prstGeom>
                <a:noFill/>
                <a:ln w="9525">
                  <a:solidFill>
                    <a:srgbClr val="000000"/>
                  </a:solidFill>
                  <a:miter lim="800000"/>
                  <a:headEnd/>
                  <a:tailEnd/>
                </a:ln>
              </p:spPr>
              <p:txBody>
                <a:bodyPr lIns="36576" tIns="36576" rIns="36576" bIns="36576"/>
                <a:lstStyle/>
                <a:p>
                  <a:pPr defTabSz="1250741"/>
                  <a:endParaRPr lang="en-GB" sz="2500" dirty="0">
                    <a:latin typeface="Calibri" pitchFamily="34" charset="0"/>
                  </a:endParaRPr>
                </a:p>
              </p:txBody>
            </p:sp>
            <p:sp>
              <p:nvSpPr>
                <p:cNvPr id="14380" name="Rectangle 20"/>
                <p:cNvSpPr>
                  <a:spLocks noChangeArrowheads="1"/>
                </p:cNvSpPr>
                <p:nvPr/>
              </p:nvSpPr>
              <p:spPr bwMode="auto">
                <a:xfrm>
                  <a:off x="1113580" y="1096196"/>
                  <a:ext cx="11340" cy="2340"/>
                </a:xfrm>
                <a:prstGeom prst="rect">
                  <a:avLst/>
                </a:prstGeom>
                <a:noFill/>
                <a:ln w="9525">
                  <a:solidFill>
                    <a:srgbClr val="000000"/>
                  </a:solidFill>
                  <a:miter lim="800000"/>
                  <a:headEnd/>
                  <a:tailEnd/>
                </a:ln>
              </p:spPr>
              <p:txBody>
                <a:bodyPr lIns="36576" tIns="36576" rIns="36576" bIns="36576"/>
                <a:lstStyle/>
                <a:p>
                  <a:pPr defTabSz="1250741"/>
                  <a:endParaRPr lang="en-GB" sz="2500" dirty="0">
                    <a:latin typeface="Calibri" pitchFamily="34" charset="0"/>
                  </a:endParaRPr>
                </a:p>
              </p:txBody>
            </p:sp>
          </p:grpSp>
        </p:grpSp>
        <p:sp>
          <p:nvSpPr>
            <p:cNvPr id="14341" name="Text Box 21"/>
            <p:cNvSpPr txBox="1">
              <a:spLocks noChangeArrowheads="1"/>
            </p:cNvSpPr>
            <p:nvPr/>
          </p:nvSpPr>
          <p:spPr bwMode="auto">
            <a:xfrm>
              <a:off x="1100692" y="1103914"/>
              <a:ext cx="4869" cy="3087"/>
            </a:xfrm>
            <a:prstGeom prst="rect">
              <a:avLst/>
            </a:prstGeom>
            <a:noFill/>
            <a:ln w="9525">
              <a:noFill/>
              <a:miter lim="800000"/>
              <a:headEnd/>
              <a:tailEnd/>
            </a:ln>
          </p:spPr>
          <p:txBody>
            <a:bodyPr lIns="36576" tIns="36576" rIns="36576" bIns="36576"/>
            <a:lstStyle/>
            <a:p>
              <a:pPr defTabSz="1250741">
                <a:spcAft>
                  <a:spcPts val="1367"/>
                </a:spcAft>
              </a:pPr>
              <a:r>
                <a:rPr lang="en-GB" sz="1200" dirty="0">
                  <a:latin typeface="Comic Sans MS" pitchFamily="66" charset="0"/>
                  <a:cs typeface="Arial" charset="0"/>
                </a:rPr>
                <a:t>North</a:t>
              </a:r>
              <a:endParaRPr lang="en-US" sz="2500" dirty="0">
                <a:cs typeface="Arial" charset="0"/>
              </a:endParaRPr>
            </a:p>
          </p:txBody>
        </p:sp>
        <p:sp>
          <p:nvSpPr>
            <p:cNvPr id="14342" name="Text Box 22"/>
            <p:cNvSpPr txBox="1">
              <a:spLocks noChangeArrowheads="1"/>
            </p:cNvSpPr>
            <p:nvPr/>
          </p:nvSpPr>
          <p:spPr bwMode="auto">
            <a:xfrm>
              <a:off x="1078296" y="1087293"/>
              <a:ext cx="4868" cy="3087"/>
            </a:xfrm>
            <a:prstGeom prst="rect">
              <a:avLst/>
            </a:prstGeom>
            <a:noFill/>
            <a:ln w="9525">
              <a:noFill/>
              <a:miter lim="800000"/>
              <a:headEnd/>
              <a:tailEnd/>
            </a:ln>
          </p:spPr>
          <p:txBody>
            <a:bodyPr lIns="36576" tIns="36576" rIns="36576" bIns="36576"/>
            <a:lstStyle/>
            <a:p>
              <a:pPr defTabSz="1250741">
                <a:spcAft>
                  <a:spcPts val="1367"/>
                </a:spcAft>
              </a:pPr>
              <a:r>
                <a:rPr lang="en-GB" sz="1200" dirty="0">
                  <a:latin typeface="Comic Sans MS" pitchFamily="66" charset="0"/>
                  <a:cs typeface="Arial" charset="0"/>
                </a:rPr>
                <a:t>East</a:t>
              </a:r>
              <a:endParaRPr lang="en-US" sz="2500" dirty="0">
                <a:cs typeface="Arial" charset="0"/>
              </a:endParaRPr>
            </a:p>
          </p:txBody>
        </p:sp>
        <p:sp>
          <p:nvSpPr>
            <p:cNvPr id="14343" name="Text Box 23"/>
            <p:cNvSpPr txBox="1">
              <a:spLocks noChangeArrowheads="1"/>
            </p:cNvSpPr>
            <p:nvPr/>
          </p:nvSpPr>
          <p:spPr bwMode="auto">
            <a:xfrm>
              <a:off x="1100108" y="1077320"/>
              <a:ext cx="4869" cy="3087"/>
            </a:xfrm>
            <a:prstGeom prst="rect">
              <a:avLst/>
            </a:prstGeom>
            <a:noFill/>
            <a:ln w="9525">
              <a:noFill/>
              <a:miter lim="800000"/>
              <a:headEnd/>
              <a:tailEnd/>
            </a:ln>
          </p:spPr>
          <p:txBody>
            <a:bodyPr lIns="36576" tIns="36576" rIns="36576" bIns="36576"/>
            <a:lstStyle/>
            <a:p>
              <a:pPr defTabSz="1250741">
                <a:spcAft>
                  <a:spcPts val="1367"/>
                </a:spcAft>
              </a:pPr>
              <a:r>
                <a:rPr lang="en-GB" sz="1200" dirty="0">
                  <a:latin typeface="Comic Sans MS" pitchFamily="66" charset="0"/>
                  <a:cs typeface="Arial" charset="0"/>
                </a:rPr>
                <a:t>South</a:t>
              </a:r>
              <a:endParaRPr lang="en-US" sz="2500" dirty="0">
                <a:cs typeface="Arial" charset="0"/>
              </a:endParaRPr>
            </a:p>
          </p:txBody>
        </p:sp>
        <p:sp>
          <p:nvSpPr>
            <p:cNvPr id="14344" name="Text Box 24"/>
            <p:cNvSpPr txBox="1">
              <a:spLocks noChangeArrowheads="1"/>
            </p:cNvSpPr>
            <p:nvPr/>
          </p:nvSpPr>
          <p:spPr bwMode="auto">
            <a:xfrm>
              <a:off x="1122894" y="1087768"/>
              <a:ext cx="4869" cy="3087"/>
            </a:xfrm>
            <a:prstGeom prst="rect">
              <a:avLst/>
            </a:prstGeom>
            <a:noFill/>
            <a:ln w="9525">
              <a:noFill/>
              <a:miter lim="800000"/>
              <a:headEnd/>
              <a:tailEnd/>
            </a:ln>
          </p:spPr>
          <p:txBody>
            <a:bodyPr lIns="36576" tIns="36576" rIns="36576" bIns="36576"/>
            <a:lstStyle/>
            <a:p>
              <a:pPr defTabSz="1250741">
                <a:spcAft>
                  <a:spcPts val="1367"/>
                </a:spcAft>
              </a:pPr>
              <a:r>
                <a:rPr lang="en-GB" sz="1200" dirty="0">
                  <a:latin typeface="Comic Sans MS" pitchFamily="66" charset="0"/>
                  <a:cs typeface="Arial" charset="0"/>
                </a:rPr>
                <a:t>West</a:t>
              </a:r>
              <a:endParaRPr lang="en-US" sz="2500" dirty="0">
                <a:cs typeface="Arial" charset="0"/>
              </a:endParaRPr>
            </a:p>
          </p:txBody>
        </p:sp>
        <p:sp>
          <p:nvSpPr>
            <p:cNvPr id="14345" name="Line 25"/>
            <p:cNvSpPr>
              <a:spLocks noChangeShapeType="1"/>
            </p:cNvSpPr>
            <p:nvPr/>
          </p:nvSpPr>
          <p:spPr bwMode="auto">
            <a:xfrm flipH="1" flipV="1">
              <a:off x="1111599" y="1091804"/>
              <a:ext cx="12659" cy="4037"/>
            </a:xfrm>
            <a:prstGeom prst="line">
              <a:avLst/>
            </a:prstGeom>
            <a:noFill/>
            <a:ln w="9525">
              <a:solidFill>
                <a:srgbClr val="000000"/>
              </a:solidFill>
              <a:round/>
              <a:headEnd/>
              <a:tailEnd type="triangle" w="med" len="med"/>
            </a:ln>
          </p:spPr>
          <p:txBody>
            <a:bodyPr/>
            <a:lstStyle/>
            <a:p>
              <a:endParaRPr lang="en-GB" dirty="0"/>
            </a:p>
          </p:txBody>
        </p:sp>
        <p:sp>
          <p:nvSpPr>
            <p:cNvPr id="14346" name="Text Box 26"/>
            <p:cNvSpPr txBox="1">
              <a:spLocks noChangeArrowheads="1"/>
            </p:cNvSpPr>
            <p:nvPr/>
          </p:nvSpPr>
          <p:spPr bwMode="auto">
            <a:xfrm>
              <a:off x="1124647" y="1095129"/>
              <a:ext cx="7790" cy="3086"/>
            </a:xfrm>
            <a:prstGeom prst="rect">
              <a:avLst/>
            </a:prstGeom>
            <a:noFill/>
            <a:ln w="9525">
              <a:no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Narthex</a:t>
              </a:r>
              <a:endParaRPr lang="en-US" sz="2500" dirty="0">
                <a:cs typeface="Arial" charset="0"/>
              </a:endParaRPr>
            </a:p>
          </p:txBody>
        </p:sp>
        <p:sp>
          <p:nvSpPr>
            <p:cNvPr id="14347" name="Line 27"/>
            <p:cNvSpPr>
              <a:spLocks noChangeShapeType="1"/>
            </p:cNvSpPr>
            <p:nvPr/>
          </p:nvSpPr>
          <p:spPr bwMode="auto">
            <a:xfrm flipV="1">
              <a:off x="1079854" y="1090380"/>
              <a:ext cx="6037" cy="6173"/>
            </a:xfrm>
            <a:prstGeom prst="line">
              <a:avLst/>
            </a:prstGeom>
            <a:noFill/>
            <a:ln w="9525">
              <a:solidFill>
                <a:srgbClr val="000000"/>
              </a:solidFill>
              <a:round/>
              <a:headEnd/>
              <a:tailEnd type="triangle" w="med" len="med"/>
            </a:ln>
          </p:spPr>
          <p:txBody>
            <a:bodyPr/>
            <a:lstStyle/>
            <a:p>
              <a:endParaRPr lang="en-GB" dirty="0"/>
            </a:p>
          </p:txBody>
        </p:sp>
        <p:sp>
          <p:nvSpPr>
            <p:cNvPr id="14348" name="Text Box 28"/>
            <p:cNvSpPr txBox="1">
              <a:spLocks noChangeArrowheads="1"/>
            </p:cNvSpPr>
            <p:nvPr/>
          </p:nvSpPr>
          <p:spPr bwMode="auto">
            <a:xfrm>
              <a:off x="1075197" y="1096921"/>
              <a:ext cx="7200" cy="2650"/>
            </a:xfrm>
            <a:prstGeom prst="rect">
              <a:avLst/>
            </a:prstGeom>
            <a:noFill/>
            <a:ln w="9525">
              <a:no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Sanctuary</a:t>
              </a:r>
              <a:endParaRPr lang="en-US" sz="2500" dirty="0">
                <a:cs typeface="Arial" charset="0"/>
              </a:endParaRPr>
            </a:p>
          </p:txBody>
        </p:sp>
        <p:sp>
          <p:nvSpPr>
            <p:cNvPr id="14349" name="Line 29"/>
            <p:cNvSpPr>
              <a:spLocks noChangeShapeType="1"/>
            </p:cNvSpPr>
            <p:nvPr/>
          </p:nvSpPr>
          <p:spPr bwMode="auto">
            <a:xfrm>
              <a:off x="1082970" y="1077320"/>
              <a:ext cx="4284" cy="6174"/>
            </a:xfrm>
            <a:prstGeom prst="line">
              <a:avLst/>
            </a:prstGeom>
            <a:noFill/>
            <a:ln w="9525">
              <a:solidFill>
                <a:srgbClr val="000000"/>
              </a:solidFill>
              <a:round/>
              <a:headEnd/>
              <a:tailEnd type="triangle" w="med" len="med"/>
            </a:ln>
          </p:spPr>
          <p:txBody>
            <a:bodyPr/>
            <a:lstStyle/>
            <a:p>
              <a:endParaRPr lang="en-GB" dirty="0"/>
            </a:p>
          </p:txBody>
        </p:sp>
        <p:sp>
          <p:nvSpPr>
            <p:cNvPr id="14350" name="Text Box 30"/>
            <p:cNvSpPr txBox="1">
              <a:spLocks noChangeArrowheads="1"/>
            </p:cNvSpPr>
            <p:nvPr/>
          </p:nvSpPr>
          <p:spPr bwMode="auto">
            <a:xfrm>
              <a:off x="1078797" y="1074601"/>
              <a:ext cx="9006" cy="3562"/>
            </a:xfrm>
            <a:prstGeom prst="rect">
              <a:avLst/>
            </a:prstGeom>
            <a:noFill/>
            <a:ln w="9525">
              <a:no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Lady  Chapel</a:t>
              </a:r>
              <a:endParaRPr lang="en-US" sz="2500" dirty="0">
                <a:cs typeface="Arial" charset="0"/>
              </a:endParaRPr>
            </a:p>
          </p:txBody>
        </p:sp>
        <p:sp>
          <p:nvSpPr>
            <p:cNvPr id="14351" name="Text Box 31"/>
            <p:cNvSpPr txBox="1">
              <a:spLocks noChangeArrowheads="1"/>
            </p:cNvSpPr>
            <p:nvPr/>
          </p:nvSpPr>
          <p:spPr bwMode="auto">
            <a:xfrm>
              <a:off x="1107597" y="1098721"/>
              <a:ext cx="4320" cy="2160"/>
            </a:xfrm>
            <a:prstGeom prst="rect">
              <a:avLst/>
            </a:prstGeom>
            <a:noFill/>
            <a:ln w="9525">
              <a:no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Porch</a:t>
              </a:r>
              <a:endParaRPr lang="en-US" sz="2500" dirty="0">
                <a:cs typeface="Arial" charset="0"/>
              </a:endParaRPr>
            </a:p>
          </p:txBody>
        </p:sp>
        <p:sp>
          <p:nvSpPr>
            <p:cNvPr id="14352" name="Text Box 32"/>
            <p:cNvSpPr txBox="1">
              <a:spLocks noChangeArrowheads="1"/>
            </p:cNvSpPr>
            <p:nvPr/>
          </p:nvSpPr>
          <p:spPr bwMode="auto">
            <a:xfrm>
              <a:off x="1097517" y="1085401"/>
              <a:ext cx="5400" cy="2160"/>
            </a:xfrm>
            <a:prstGeom prst="rect">
              <a:avLst/>
            </a:prstGeom>
            <a:noFill/>
            <a:ln w="9525">
              <a:no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Pews</a:t>
              </a:r>
              <a:endParaRPr lang="en-US" sz="2500" dirty="0">
                <a:cs typeface="Arial" charset="0"/>
              </a:endParaRPr>
            </a:p>
          </p:txBody>
        </p:sp>
        <p:sp>
          <p:nvSpPr>
            <p:cNvPr id="14353" name="Text Box 33"/>
            <p:cNvSpPr txBox="1">
              <a:spLocks noChangeArrowheads="1"/>
            </p:cNvSpPr>
            <p:nvPr/>
          </p:nvSpPr>
          <p:spPr bwMode="auto">
            <a:xfrm>
              <a:off x="1097157" y="1090801"/>
              <a:ext cx="5400" cy="2160"/>
            </a:xfrm>
            <a:prstGeom prst="rect">
              <a:avLst/>
            </a:prstGeom>
            <a:noFill/>
            <a:ln w="9525">
              <a:no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Pews</a:t>
              </a:r>
              <a:endParaRPr lang="en-US" sz="2500" dirty="0">
                <a:cs typeface="Arial" charset="0"/>
              </a:endParaRPr>
            </a:p>
          </p:txBody>
        </p:sp>
        <p:sp>
          <p:nvSpPr>
            <p:cNvPr id="14354" name="Text Box 34"/>
            <p:cNvSpPr txBox="1">
              <a:spLocks noChangeArrowheads="1"/>
            </p:cNvSpPr>
            <p:nvPr/>
          </p:nvSpPr>
          <p:spPr bwMode="auto">
            <a:xfrm>
              <a:off x="1103997" y="1090822"/>
              <a:ext cx="180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1</a:t>
              </a:r>
              <a:endParaRPr lang="en-US" sz="2500" dirty="0">
                <a:cs typeface="Arial" charset="0"/>
              </a:endParaRPr>
            </a:p>
          </p:txBody>
        </p:sp>
        <p:sp>
          <p:nvSpPr>
            <p:cNvPr id="14355" name="Text Box 35"/>
            <p:cNvSpPr txBox="1">
              <a:spLocks noChangeArrowheads="1"/>
            </p:cNvSpPr>
            <p:nvPr/>
          </p:nvSpPr>
          <p:spPr bwMode="auto">
            <a:xfrm>
              <a:off x="1091757" y="1093681"/>
              <a:ext cx="180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2</a:t>
              </a:r>
              <a:endParaRPr lang="en-US" sz="2500" dirty="0">
                <a:cs typeface="Arial" charset="0"/>
              </a:endParaRPr>
            </a:p>
          </p:txBody>
        </p:sp>
        <p:sp>
          <p:nvSpPr>
            <p:cNvPr id="14356" name="Text Box 36"/>
            <p:cNvSpPr txBox="1">
              <a:spLocks noChangeArrowheads="1"/>
            </p:cNvSpPr>
            <p:nvPr/>
          </p:nvSpPr>
          <p:spPr bwMode="auto">
            <a:xfrm>
              <a:off x="1090963" y="1091161"/>
              <a:ext cx="180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3</a:t>
              </a:r>
              <a:endParaRPr lang="en-US" sz="2500" dirty="0">
                <a:cs typeface="Arial" charset="0"/>
              </a:endParaRPr>
            </a:p>
          </p:txBody>
        </p:sp>
        <p:sp>
          <p:nvSpPr>
            <p:cNvPr id="14357" name="Text Box 37"/>
            <p:cNvSpPr txBox="1">
              <a:spLocks noChangeArrowheads="1"/>
            </p:cNvSpPr>
            <p:nvPr/>
          </p:nvSpPr>
          <p:spPr bwMode="auto">
            <a:xfrm>
              <a:off x="1090677" y="1088641"/>
              <a:ext cx="180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4</a:t>
              </a:r>
              <a:endParaRPr lang="en-US" sz="2500" dirty="0">
                <a:cs typeface="Arial" charset="0"/>
              </a:endParaRPr>
            </a:p>
          </p:txBody>
        </p:sp>
        <p:sp>
          <p:nvSpPr>
            <p:cNvPr id="14358" name="Text Box 38"/>
            <p:cNvSpPr txBox="1">
              <a:spLocks noChangeArrowheads="1"/>
            </p:cNvSpPr>
            <p:nvPr/>
          </p:nvSpPr>
          <p:spPr bwMode="auto">
            <a:xfrm>
              <a:off x="1090677" y="1086121"/>
              <a:ext cx="180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5</a:t>
              </a:r>
              <a:endParaRPr lang="en-US" sz="2500" dirty="0">
                <a:cs typeface="Arial" charset="0"/>
              </a:endParaRPr>
            </a:p>
          </p:txBody>
        </p:sp>
        <p:sp>
          <p:nvSpPr>
            <p:cNvPr id="14359" name="Text Box 39"/>
            <p:cNvSpPr txBox="1">
              <a:spLocks noChangeArrowheads="1"/>
            </p:cNvSpPr>
            <p:nvPr/>
          </p:nvSpPr>
          <p:spPr bwMode="auto">
            <a:xfrm>
              <a:off x="1087077" y="1088281"/>
              <a:ext cx="180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6</a:t>
              </a:r>
              <a:endParaRPr lang="en-US" sz="2500" dirty="0">
                <a:cs typeface="Arial" charset="0"/>
              </a:endParaRPr>
            </a:p>
          </p:txBody>
        </p:sp>
        <p:sp>
          <p:nvSpPr>
            <p:cNvPr id="14360" name="Text Box 40"/>
            <p:cNvSpPr txBox="1">
              <a:spLocks noChangeArrowheads="1"/>
            </p:cNvSpPr>
            <p:nvPr/>
          </p:nvSpPr>
          <p:spPr bwMode="auto">
            <a:xfrm>
              <a:off x="1084557" y="1082521"/>
              <a:ext cx="180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7</a:t>
              </a:r>
              <a:endParaRPr lang="en-US" sz="2500" dirty="0">
                <a:cs typeface="Arial" charset="0"/>
              </a:endParaRPr>
            </a:p>
          </p:txBody>
        </p:sp>
        <p:sp>
          <p:nvSpPr>
            <p:cNvPr id="14361" name="Text Box 41"/>
            <p:cNvSpPr txBox="1">
              <a:spLocks noChangeArrowheads="1"/>
            </p:cNvSpPr>
            <p:nvPr/>
          </p:nvSpPr>
          <p:spPr bwMode="auto">
            <a:xfrm>
              <a:off x="1086717" y="1081801"/>
              <a:ext cx="180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8</a:t>
              </a:r>
              <a:endParaRPr lang="en-US" sz="2500" dirty="0">
                <a:cs typeface="Arial" charset="0"/>
              </a:endParaRPr>
            </a:p>
          </p:txBody>
        </p:sp>
        <p:sp>
          <p:nvSpPr>
            <p:cNvPr id="14362" name="Text Box 42"/>
            <p:cNvSpPr txBox="1">
              <a:spLocks noChangeArrowheads="1"/>
            </p:cNvSpPr>
            <p:nvPr/>
          </p:nvSpPr>
          <p:spPr bwMode="auto">
            <a:xfrm>
              <a:off x="1088877" y="1082881"/>
              <a:ext cx="180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9</a:t>
              </a:r>
              <a:endParaRPr lang="en-US" sz="2500" dirty="0">
                <a:cs typeface="Arial" charset="0"/>
              </a:endParaRPr>
            </a:p>
          </p:txBody>
        </p:sp>
        <p:sp>
          <p:nvSpPr>
            <p:cNvPr id="14363" name="Text Box 43"/>
            <p:cNvSpPr txBox="1">
              <a:spLocks noChangeArrowheads="1"/>
            </p:cNvSpPr>
            <p:nvPr/>
          </p:nvSpPr>
          <p:spPr bwMode="auto">
            <a:xfrm>
              <a:off x="1091037" y="1082161"/>
              <a:ext cx="2520" cy="2160"/>
            </a:xfrm>
            <a:prstGeom prst="rect">
              <a:avLst/>
            </a:prstGeom>
            <a:noFill/>
            <a:ln w="12700">
              <a:solidFill>
                <a:srgbClr val="000000"/>
              </a:solidFill>
              <a:miter lim="800000"/>
              <a:headEnd/>
              <a:tailEnd/>
            </a:ln>
          </p:spPr>
          <p:txBody>
            <a:bodyPr lIns="36576" tIns="36576" rIns="36576" bIns="36576"/>
            <a:lstStyle/>
            <a:p>
              <a:pPr defTabSz="1250741">
                <a:spcAft>
                  <a:spcPts val="1367"/>
                </a:spcAft>
              </a:pPr>
              <a:r>
                <a:rPr lang="en-GB" dirty="0">
                  <a:latin typeface="Comic Sans MS" pitchFamily="66" charset="0"/>
                  <a:cs typeface="Arial" charset="0"/>
                </a:rPr>
                <a:t>10</a:t>
              </a:r>
              <a:endParaRPr lang="en-US" sz="2500" dirty="0">
                <a:cs typeface="Arial" charset="0"/>
              </a:endParaRPr>
            </a:p>
          </p:txBody>
        </p:sp>
      </p:grpSp>
      <p:sp>
        <p:nvSpPr>
          <p:cNvPr id="14339" name="Text Box 44"/>
          <p:cNvSpPr txBox="1">
            <a:spLocks noChangeArrowheads="1"/>
          </p:cNvSpPr>
          <p:nvPr/>
        </p:nvSpPr>
        <p:spPr bwMode="auto">
          <a:xfrm>
            <a:off x="699703" y="381400"/>
            <a:ext cx="6673182" cy="434072"/>
          </a:xfrm>
          <a:prstGeom prst="rect">
            <a:avLst/>
          </a:prstGeom>
          <a:noFill/>
          <a:ln w="9525">
            <a:noFill/>
            <a:miter lim="800000"/>
            <a:headEnd/>
            <a:tailEnd/>
          </a:ln>
        </p:spPr>
        <p:txBody>
          <a:bodyPr wrap="square" lIns="125075" tIns="62537" rIns="125075" bIns="62537">
            <a:spAutoFit/>
          </a:bodyPr>
          <a:lstStyle/>
          <a:p>
            <a:pPr>
              <a:spcBef>
                <a:spcPct val="50000"/>
              </a:spcBef>
            </a:pPr>
            <a:r>
              <a:rPr lang="en-US" sz="2000" b="1" dirty="0"/>
              <a:t>Map of locations for pilgrimage within the church.</a:t>
            </a: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77012" y="2095624"/>
            <a:ext cx="7992886" cy="1740194"/>
          </a:xfrm>
        </p:spPr>
        <p:txBody>
          <a:bodyPr>
            <a:normAutofit fontScale="92500" lnSpcReduction="10000"/>
          </a:bodyPr>
          <a:lstStyle/>
          <a:p>
            <a:pPr lvl="0">
              <a:buNone/>
            </a:pPr>
            <a:r>
              <a:rPr lang="en-GB" sz="2700" dirty="0" smtClean="0"/>
              <a:t>     </a:t>
            </a:r>
            <a:r>
              <a:rPr lang="en-GB" sz="3200" b="1" dirty="0" smtClean="0"/>
              <a:t>Reflection</a:t>
            </a:r>
            <a:r>
              <a:rPr lang="en-GB" sz="3200" dirty="0" smtClean="0"/>
              <a:t> – </a:t>
            </a:r>
            <a:r>
              <a:rPr lang="en-GB" sz="3200" i="1" dirty="0" smtClean="0"/>
              <a:t>be conscious of the things that you carry </a:t>
            </a:r>
            <a:r>
              <a:rPr lang="en-GB" sz="3200" i="1" dirty="0" smtClean="0"/>
              <a:t> </a:t>
            </a:r>
            <a:r>
              <a:rPr lang="en-GB" sz="3200" i="1" dirty="0" smtClean="0"/>
              <a:t>today – they may be things for which you are grateful or areas that are troubling you.  Ask God to journey with you as you move around this lovely old building.</a:t>
            </a:r>
          </a:p>
          <a:p>
            <a:endParaRPr lang="en-GB" dirty="0"/>
          </a:p>
        </p:txBody>
      </p:sp>
      <p:sp>
        <p:nvSpPr>
          <p:cNvPr id="5" name="TextBox 4"/>
          <p:cNvSpPr txBox="1"/>
          <p:nvPr/>
        </p:nvSpPr>
        <p:spPr>
          <a:xfrm>
            <a:off x="699703" y="286163"/>
            <a:ext cx="7560840" cy="1327862"/>
          </a:xfrm>
          <a:prstGeom prst="rect">
            <a:avLst/>
          </a:prstGeom>
          <a:noFill/>
        </p:spPr>
        <p:txBody>
          <a:bodyPr wrap="square" lIns="80579" tIns="40290" rIns="80579" bIns="40290" rtlCol="0">
            <a:spAutoFit/>
          </a:bodyPr>
          <a:lstStyle/>
          <a:p>
            <a:r>
              <a:rPr lang="en-GB" sz="2700" dirty="0">
                <a:solidFill>
                  <a:prstClr val="black"/>
                </a:solidFill>
              </a:rPr>
              <a:t>You might like to sit </a:t>
            </a:r>
            <a:r>
              <a:rPr lang="en-GB" sz="2700" dirty="0" smtClean="0">
                <a:solidFill>
                  <a:prstClr val="black"/>
                </a:solidFill>
              </a:rPr>
              <a:t>and look at the photograph on the next slide consciously </a:t>
            </a:r>
            <a:r>
              <a:rPr lang="en-GB" sz="2700" dirty="0">
                <a:solidFill>
                  <a:prstClr val="black"/>
                </a:solidFill>
              </a:rPr>
              <a:t>putting down the things that you carry with you as you </a:t>
            </a:r>
            <a:r>
              <a:rPr lang="en-GB" sz="2700" dirty="0" smtClean="0">
                <a:solidFill>
                  <a:prstClr val="black"/>
                </a:solidFill>
              </a:rPr>
              <a:t>visualise yourself sitting in St Mary’s.</a:t>
            </a:r>
            <a:endParaRPr lang="en-GB" dirty="0"/>
          </a:p>
        </p:txBody>
      </p:sp>
      <p:pic>
        <p:nvPicPr>
          <p:cNvPr id="6" name="Picture 5" descr="Easter 2010 (28).JPG"/>
          <p:cNvPicPr>
            <a:picLocks noChangeAspect="1"/>
          </p:cNvPicPr>
          <p:nvPr/>
        </p:nvPicPr>
        <p:blipFill>
          <a:blip r:embed="rId2" cstate="print"/>
          <a:stretch>
            <a:fillRect/>
          </a:stretch>
        </p:blipFill>
        <p:spPr>
          <a:xfrm>
            <a:off x="807268" y="3809848"/>
            <a:ext cx="1371438" cy="1618989"/>
          </a:xfrm>
          <a:prstGeom prst="rect">
            <a:avLst/>
          </a:prstGeom>
          <a:ln>
            <a:noFill/>
          </a:ln>
          <a:effectLst>
            <a:softEdge rad="112500"/>
          </a:effectLst>
        </p:spPr>
      </p:pic>
      <p:pic>
        <p:nvPicPr>
          <p:cNvPr id="7" name="Picture 6" descr="Easter 2010 (46).JPG"/>
          <p:cNvPicPr>
            <a:picLocks noChangeAspect="1"/>
          </p:cNvPicPr>
          <p:nvPr/>
        </p:nvPicPr>
        <p:blipFill>
          <a:blip r:embed="rId3" cstate="print"/>
          <a:stretch>
            <a:fillRect/>
          </a:stretch>
        </p:blipFill>
        <p:spPr>
          <a:xfrm>
            <a:off x="2850981" y="3809846"/>
            <a:ext cx="2474661" cy="1643259"/>
          </a:xfrm>
          <a:prstGeom prst="rect">
            <a:avLst/>
          </a:prstGeom>
          <a:ln>
            <a:noFill/>
          </a:ln>
          <a:effectLst>
            <a:softEdge rad="112500"/>
          </a:effectLst>
        </p:spPr>
      </p:pic>
      <p:pic>
        <p:nvPicPr>
          <p:cNvPr id="8" name="Picture 7" descr="DSC01106.JPG"/>
          <p:cNvPicPr>
            <a:picLocks noChangeAspect="1"/>
          </p:cNvPicPr>
          <p:nvPr/>
        </p:nvPicPr>
        <p:blipFill>
          <a:blip r:embed="rId4" cstate="print"/>
          <a:stretch>
            <a:fillRect/>
          </a:stretch>
        </p:blipFill>
        <p:spPr>
          <a:xfrm>
            <a:off x="6293022" y="3809850"/>
            <a:ext cx="2295388" cy="1524214"/>
          </a:xfrm>
          <a:prstGeom prst="rect">
            <a:avLst/>
          </a:prstGeom>
          <a:ln>
            <a:noFill/>
          </a:ln>
          <a:effectLst>
            <a:softEdge rad="112500"/>
          </a:effectLst>
        </p:spPr>
      </p:pic>
    </p:spTree>
  </p:cSld>
  <p:clrMapOvr>
    <a:masterClrMapping/>
  </p:clrMapOvr>
  <p:transition spd="slow"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8162443.JPG"/>
          <p:cNvPicPr>
            <a:picLocks noGrp="1" noChangeAspect="1"/>
          </p:cNvPicPr>
          <p:nvPr>
            <p:ph sz="quarter" idx="1"/>
          </p:nvPr>
        </p:nvPicPr>
        <p:blipFill>
          <a:blip r:embed="rId2" cstate="print"/>
          <a:stretch>
            <a:fillRect/>
          </a:stretch>
        </p:blipFill>
        <p:spPr>
          <a:xfrm>
            <a:off x="699705" y="381398"/>
            <a:ext cx="7725786" cy="4828616"/>
          </a:xfrm>
          <a:prstGeom prst="rect">
            <a:avLst/>
          </a:prstGeom>
          <a:ln>
            <a:noFill/>
          </a:ln>
          <a:effectLst>
            <a:softEdge rad="112500"/>
          </a:effectLst>
        </p:spPr>
        <p:style>
          <a:lnRef idx="2">
            <a:schemeClr val="dk1">
              <a:shade val="50000"/>
            </a:schemeClr>
          </a:lnRef>
          <a:fillRef idx="1">
            <a:schemeClr val="dk1"/>
          </a:fillRef>
          <a:effectRef idx="0">
            <a:schemeClr val="dk1"/>
          </a:effectRef>
          <a:fontRef idx="minor">
            <a:schemeClr val="lt1"/>
          </a:fontRef>
        </p:style>
      </p:pic>
    </p:spTree>
  </p:cSld>
  <p:clrMapOvr>
    <a:masterClrMapping/>
  </p:clrMapOvr>
  <p:transition spd="slow"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SC01120.JPG"/>
          <p:cNvPicPr>
            <a:picLocks noChangeAspect="1"/>
          </p:cNvPicPr>
          <p:nvPr/>
        </p:nvPicPr>
        <p:blipFill>
          <a:blip r:embed="rId2" cstate="print"/>
          <a:srcRect l="8451" r="12407"/>
          <a:stretch>
            <a:fillRect/>
          </a:stretch>
        </p:blipFill>
        <p:spPr>
          <a:xfrm>
            <a:off x="5844724" y="2952735"/>
            <a:ext cx="3070793" cy="2425047"/>
          </a:xfrm>
          <a:prstGeom prst="rect">
            <a:avLst/>
          </a:prstGeom>
          <a:ln>
            <a:noFill/>
          </a:ln>
          <a:effectLst>
            <a:softEdge rad="112500"/>
          </a:effectLst>
        </p:spPr>
      </p:pic>
      <p:sp>
        <p:nvSpPr>
          <p:cNvPr id="3" name="Content Placeholder 2"/>
          <p:cNvSpPr>
            <a:spLocks noGrp="1"/>
          </p:cNvSpPr>
          <p:nvPr>
            <p:ph sz="quarter" idx="1"/>
          </p:nvPr>
        </p:nvSpPr>
        <p:spPr>
          <a:xfrm>
            <a:off x="54324" y="2857501"/>
            <a:ext cx="5916009" cy="2340262"/>
          </a:xfrm>
        </p:spPr>
        <p:txBody>
          <a:bodyPr>
            <a:normAutofit/>
          </a:bodyPr>
          <a:lstStyle/>
          <a:p>
            <a:pPr lvl="0">
              <a:buNone/>
            </a:pPr>
            <a:r>
              <a:rPr lang="en-GB" dirty="0" smtClean="0"/>
              <a:t>    </a:t>
            </a:r>
            <a:r>
              <a:rPr lang="en-GB" sz="2700" b="1" dirty="0" smtClean="0"/>
              <a:t>Reflection</a:t>
            </a:r>
            <a:r>
              <a:rPr lang="en-GB" sz="2700" dirty="0" smtClean="0"/>
              <a:t> </a:t>
            </a:r>
            <a:r>
              <a:rPr lang="en-GB" sz="2700" i="1" dirty="0"/>
              <a:t>– think about what it means to you to belong.  You may want to give thanks for your Christian journey so far or express your desire to begin again or move on in that journey. </a:t>
            </a:r>
          </a:p>
          <a:p>
            <a:pPr>
              <a:buNone/>
            </a:pPr>
            <a:endParaRPr lang="en-GB" dirty="0"/>
          </a:p>
        </p:txBody>
      </p:sp>
      <p:sp>
        <p:nvSpPr>
          <p:cNvPr id="5" name="TextBox 4"/>
          <p:cNvSpPr txBox="1"/>
          <p:nvPr/>
        </p:nvSpPr>
        <p:spPr>
          <a:xfrm>
            <a:off x="611567" y="457235"/>
            <a:ext cx="7920879" cy="2389691"/>
          </a:xfrm>
          <a:prstGeom prst="rect">
            <a:avLst/>
          </a:prstGeom>
          <a:noFill/>
        </p:spPr>
        <p:txBody>
          <a:bodyPr wrap="square" lIns="80579" tIns="40290" rIns="80579" bIns="40290" rtlCol="0">
            <a:spAutoFit/>
          </a:bodyPr>
          <a:lstStyle/>
          <a:p>
            <a:pPr algn="just"/>
            <a:r>
              <a:rPr lang="en-GB" sz="2500" b="1" dirty="0">
                <a:solidFill>
                  <a:prstClr val="black"/>
                </a:solidFill>
              </a:rPr>
              <a:t>The font.  </a:t>
            </a:r>
            <a:endParaRPr lang="en-GB" sz="2500" b="1" dirty="0" smtClean="0">
              <a:solidFill>
                <a:prstClr val="black"/>
              </a:solidFill>
            </a:endParaRPr>
          </a:p>
          <a:p>
            <a:pPr algn="just"/>
            <a:r>
              <a:rPr lang="en-GB" sz="2500" dirty="0" smtClean="0">
                <a:solidFill>
                  <a:prstClr val="black"/>
                </a:solidFill>
              </a:rPr>
              <a:t>At </a:t>
            </a:r>
            <a:r>
              <a:rPr lang="en-GB" sz="2500" dirty="0">
                <a:solidFill>
                  <a:prstClr val="black"/>
                </a:solidFill>
              </a:rPr>
              <a:t>this place people are baptised into the church.  It is a place of belonging.  It is also a place where promises are made to follow Jesus Christ and to live his way; the font is a place of cleansing where we are asked to turn to Christ and to begin to understand that he loves </a:t>
            </a:r>
            <a:r>
              <a:rPr lang="en-GB" sz="2500" dirty="0" smtClean="0">
                <a:solidFill>
                  <a:prstClr val="black"/>
                </a:solidFill>
              </a:rPr>
              <a:t>and </a:t>
            </a:r>
            <a:r>
              <a:rPr lang="en-GB" sz="2500" dirty="0">
                <a:solidFill>
                  <a:prstClr val="black"/>
                </a:solidFill>
              </a:rPr>
              <a:t>forgives us. </a:t>
            </a:r>
            <a:endParaRPr lang="en-GB" dirty="0"/>
          </a:p>
        </p:txBody>
      </p:sp>
    </p:spTree>
  </p:cSld>
  <p:clrMapOvr>
    <a:masterClrMapping/>
  </p:clrMapOvr>
  <p:transition spd="slow"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descr="DSC01113.JPG"/>
          <p:cNvPicPr>
            <a:picLocks noChangeAspect="1"/>
          </p:cNvPicPr>
          <p:nvPr/>
        </p:nvPicPr>
        <p:blipFill>
          <a:blip r:embed="rId2" cstate="print"/>
          <a:srcRect l="16364" r="12727"/>
          <a:stretch>
            <a:fillRect/>
          </a:stretch>
        </p:blipFill>
        <p:spPr>
          <a:xfrm>
            <a:off x="6293022" y="3333675"/>
            <a:ext cx="2467914" cy="2175241"/>
          </a:xfrm>
          <a:prstGeom prst="rect">
            <a:avLst/>
          </a:prstGeom>
          <a:ln>
            <a:noFill/>
          </a:ln>
          <a:effectLst>
            <a:softEdge rad="112500"/>
          </a:effectLst>
        </p:spPr>
      </p:pic>
      <p:sp>
        <p:nvSpPr>
          <p:cNvPr id="3" name="Content Placeholder 2"/>
          <p:cNvSpPr>
            <a:spLocks noGrp="1"/>
          </p:cNvSpPr>
          <p:nvPr>
            <p:ph sz="quarter" idx="1"/>
          </p:nvPr>
        </p:nvSpPr>
        <p:spPr>
          <a:xfrm>
            <a:off x="377014" y="1809918"/>
            <a:ext cx="7421903" cy="1951033"/>
          </a:xfrm>
        </p:spPr>
        <p:txBody>
          <a:bodyPr>
            <a:normAutofit/>
          </a:bodyPr>
          <a:lstStyle/>
          <a:p>
            <a:pPr algn="just">
              <a:buNone/>
            </a:pPr>
            <a:r>
              <a:rPr lang="en-GB" dirty="0"/>
              <a:t> </a:t>
            </a:r>
            <a:r>
              <a:rPr lang="en-GB" sz="2500" b="1" dirty="0" smtClean="0"/>
              <a:t>Reflection </a:t>
            </a:r>
            <a:r>
              <a:rPr lang="en-GB" sz="2500" dirty="0"/>
              <a:t>– </a:t>
            </a:r>
            <a:r>
              <a:rPr lang="en-GB" sz="2500" i="1" dirty="0"/>
              <a:t>think about the people who have influenced for good through their example or their teaching such as a teacher, a parent or family friend.  You might need to put down something which has not helped your journey through life.</a:t>
            </a:r>
          </a:p>
          <a:p>
            <a:endParaRPr lang="en-GB" dirty="0"/>
          </a:p>
        </p:txBody>
      </p:sp>
      <p:sp>
        <p:nvSpPr>
          <p:cNvPr id="4" name="TextBox 3"/>
          <p:cNvSpPr txBox="1"/>
          <p:nvPr/>
        </p:nvSpPr>
        <p:spPr>
          <a:xfrm>
            <a:off x="592139" y="381399"/>
            <a:ext cx="7488831" cy="1530482"/>
          </a:xfrm>
          <a:prstGeom prst="rect">
            <a:avLst/>
          </a:prstGeom>
          <a:noFill/>
        </p:spPr>
        <p:txBody>
          <a:bodyPr wrap="square" lIns="80579" tIns="40290" rIns="80579" bIns="40290" rtlCol="0">
            <a:spAutoFit/>
          </a:bodyPr>
          <a:lstStyle/>
          <a:p>
            <a:pPr marL="241739" indent="-241739">
              <a:spcBef>
                <a:spcPts val="512"/>
              </a:spcBef>
              <a:buClr>
                <a:srgbClr val="D34817"/>
              </a:buClr>
              <a:buSzPct val="85000"/>
            </a:pPr>
            <a:r>
              <a:rPr lang="en-GB" sz="2500" b="1" dirty="0">
                <a:solidFill>
                  <a:prstClr val="black"/>
                </a:solidFill>
              </a:rPr>
              <a:t>The pulpit.  </a:t>
            </a:r>
          </a:p>
          <a:p>
            <a:pPr marL="241739" indent="-241739">
              <a:spcBef>
                <a:spcPts val="512"/>
              </a:spcBef>
              <a:buClr>
                <a:srgbClr val="D34817"/>
              </a:buClr>
              <a:buSzPct val="85000"/>
            </a:pPr>
            <a:r>
              <a:rPr lang="en-GB" sz="2500" dirty="0">
                <a:solidFill>
                  <a:prstClr val="black"/>
                </a:solidFill>
              </a:rPr>
              <a:t>    From here we listen to someone speak  about God using the text of the day.  </a:t>
            </a:r>
          </a:p>
          <a:p>
            <a:endParaRPr lang="en-GB" dirty="0"/>
          </a:p>
        </p:txBody>
      </p:sp>
      <p:pic>
        <p:nvPicPr>
          <p:cNvPr id="7" name="Picture 6" descr="DSC01126.JPG"/>
          <p:cNvPicPr>
            <a:picLocks noChangeAspect="1"/>
          </p:cNvPicPr>
          <p:nvPr/>
        </p:nvPicPr>
        <p:blipFill>
          <a:blip r:embed="rId3" cstate="print"/>
          <a:stretch>
            <a:fillRect/>
          </a:stretch>
        </p:blipFill>
        <p:spPr>
          <a:xfrm>
            <a:off x="1560214" y="3809848"/>
            <a:ext cx="2080259" cy="1381362"/>
          </a:xfrm>
          <a:prstGeom prst="rect">
            <a:avLst/>
          </a:prstGeom>
          <a:ln>
            <a:noFill/>
          </a:ln>
          <a:effectLst>
            <a:softEdge rad="112500"/>
          </a:effectLst>
        </p:spPr>
      </p:pic>
    </p:spTree>
  </p:cSld>
  <p:clrMapOvr>
    <a:masterClrMapping/>
  </p:clrMapOvr>
  <p:transition spd="slow"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
          </p:nvPr>
        </p:nvSpPr>
        <p:spPr>
          <a:xfrm>
            <a:off x="592140" y="286164"/>
            <a:ext cx="7772401" cy="2190398"/>
          </a:xfrm>
        </p:spPr>
        <p:txBody>
          <a:bodyPr>
            <a:normAutofit/>
          </a:bodyPr>
          <a:lstStyle/>
          <a:p>
            <a:pPr lvl="0">
              <a:buNone/>
            </a:pPr>
            <a:r>
              <a:rPr lang="en-GB" dirty="0" smtClean="0"/>
              <a:t> </a:t>
            </a:r>
            <a:r>
              <a:rPr lang="en-GB" b="1" dirty="0" smtClean="0"/>
              <a:t>The chancel steps.  </a:t>
            </a:r>
          </a:p>
          <a:p>
            <a:pPr lvl="0" algn="just">
              <a:buNone/>
            </a:pPr>
            <a:r>
              <a:rPr lang="en-GB" dirty="0" smtClean="0"/>
              <a:t>These steps mark the point where the simpler style of the </a:t>
            </a:r>
          </a:p>
          <a:p>
            <a:pPr lvl="0" algn="just">
              <a:buNone/>
            </a:pPr>
            <a:r>
              <a:rPr lang="en-GB" dirty="0" smtClean="0"/>
              <a:t>evangelical end of the church, which was designed to preach to </a:t>
            </a:r>
          </a:p>
          <a:p>
            <a:pPr lvl="0" algn="just">
              <a:buNone/>
            </a:pPr>
            <a:r>
              <a:rPr lang="en-GB" dirty="0" smtClean="0"/>
              <a:t>the masses, joins the more ornate and sensual Anglo- catholic end</a:t>
            </a:r>
          </a:p>
          <a:p>
            <a:pPr lvl="0" algn="just">
              <a:buNone/>
            </a:pPr>
            <a:r>
              <a:rPr lang="en-GB" dirty="0" smtClean="0"/>
              <a:t> of the church.  </a:t>
            </a:r>
          </a:p>
          <a:p>
            <a:pPr>
              <a:buNone/>
            </a:pPr>
            <a:endParaRPr lang="en-GB" sz="1400" dirty="0" smtClean="0"/>
          </a:p>
          <a:p>
            <a:endParaRPr lang="en-GB" dirty="0"/>
          </a:p>
        </p:txBody>
      </p:sp>
      <p:pic>
        <p:nvPicPr>
          <p:cNvPr id="3" name="Content Placeholder 3" descr="Easter 2010 (30).JPG"/>
          <p:cNvPicPr>
            <a:picLocks noChangeAspect="1"/>
          </p:cNvPicPr>
          <p:nvPr/>
        </p:nvPicPr>
        <p:blipFill>
          <a:blip r:embed="rId2" cstate="print"/>
          <a:stretch>
            <a:fillRect/>
          </a:stretch>
        </p:blipFill>
        <p:spPr>
          <a:xfrm>
            <a:off x="5970332" y="2857500"/>
            <a:ext cx="2940078" cy="2047546"/>
          </a:xfrm>
          <a:prstGeom prst="rect">
            <a:avLst/>
          </a:prstGeom>
          <a:ln>
            <a:noFill/>
          </a:ln>
          <a:effectLst>
            <a:softEdge rad="112500"/>
          </a:effectLst>
        </p:spPr>
      </p:pic>
      <p:sp>
        <p:nvSpPr>
          <p:cNvPr id="4" name="TextBox 3"/>
          <p:cNvSpPr txBox="1"/>
          <p:nvPr/>
        </p:nvSpPr>
        <p:spPr>
          <a:xfrm>
            <a:off x="269448" y="2667031"/>
            <a:ext cx="5700882" cy="2665452"/>
          </a:xfrm>
          <a:prstGeom prst="rect">
            <a:avLst/>
          </a:prstGeom>
          <a:noFill/>
        </p:spPr>
        <p:txBody>
          <a:bodyPr wrap="square" lIns="125075" tIns="62537" rIns="125075" bIns="62537" rtlCol="0">
            <a:spAutoFit/>
          </a:bodyPr>
          <a:lstStyle/>
          <a:p>
            <a:r>
              <a:rPr lang="en-GB" sz="2500" b="1" dirty="0" smtClean="0"/>
              <a:t>Reflection</a:t>
            </a:r>
            <a:r>
              <a:rPr lang="en-GB" sz="2500" dirty="0" smtClean="0"/>
              <a:t> – </a:t>
            </a:r>
            <a:r>
              <a:rPr lang="en-GB" sz="2500" i="1" dirty="0" smtClean="0"/>
              <a:t>think about the paradoxes in your life, those areas where life, your personality and the people you have close relationships with, sometimes conflict through difference.  Acknowledge the reality of the difference and look for the blessings that this may bring.</a:t>
            </a:r>
          </a:p>
          <a:p>
            <a:endParaRPr lang="en-GB" dirty="0"/>
          </a:p>
        </p:txBody>
      </p:sp>
    </p:spTree>
  </p:cSld>
  <p:clrMapOvr>
    <a:masterClrMapping/>
  </p:clrMapOvr>
  <p:transition spd="slow"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
          </p:nvPr>
        </p:nvSpPr>
        <p:spPr>
          <a:xfrm>
            <a:off x="592140" y="762337"/>
            <a:ext cx="7772401" cy="1333286"/>
          </a:xfrm>
        </p:spPr>
        <p:txBody>
          <a:bodyPr>
            <a:normAutofit fontScale="85000" lnSpcReduction="20000"/>
          </a:bodyPr>
          <a:lstStyle/>
          <a:p>
            <a:pPr lvl="0">
              <a:buNone/>
            </a:pPr>
            <a:r>
              <a:rPr lang="en-GB" b="1" dirty="0" smtClean="0"/>
              <a:t>The Foley grave.  </a:t>
            </a:r>
          </a:p>
          <a:p>
            <a:pPr lvl="0">
              <a:buNone/>
            </a:pPr>
            <a:r>
              <a:rPr lang="en-GB" dirty="0" smtClean="0"/>
              <a:t>Here stand couples to be married and the coffin in funerals.  </a:t>
            </a:r>
          </a:p>
          <a:p>
            <a:pPr lvl="0">
              <a:buNone/>
            </a:pPr>
            <a:r>
              <a:rPr lang="en-GB" dirty="0" smtClean="0"/>
              <a:t>It is a place where life changes from one state to another.  </a:t>
            </a:r>
          </a:p>
          <a:p>
            <a:pPr>
              <a:buNone/>
            </a:pPr>
            <a:r>
              <a:rPr lang="en-GB" dirty="0" smtClean="0"/>
              <a:t> </a:t>
            </a:r>
          </a:p>
        </p:txBody>
      </p:sp>
      <p:pic>
        <p:nvPicPr>
          <p:cNvPr id="3" name="Content Placeholder 3" descr="P8162508.JPG"/>
          <p:cNvPicPr>
            <a:picLocks noChangeAspect="1"/>
          </p:cNvPicPr>
          <p:nvPr/>
        </p:nvPicPr>
        <p:blipFill>
          <a:blip r:embed="rId2" cstate="print"/>
          <a:stretch>
            <a:fillRect/>
          </a:stretch>
        </p:blipFill>
        <p:spPr>
          <a:xfrm>
            <a:off x="4356873" y="2190857"/>
            <a:ext cx="4374260" cy="2904658"/>
          </a:xfrm>
          <a:prstGeom prst="rect">
            <a:avLst/>
          </a:prstGeom>
          <a:ln>
            <a:noFill/>
          </a:ln>
          <a:effectLst>
            <a:softEdge rad="112500"/>
          </a:effectLst>
        </p:spPr>
      </p:pic>
      <p:sp>
        <p:nvSpPr>
          <p:cNvPr id="4" name="TextBox 3"/>
          <p:cNvSpPr txBox="1"/>
          <p:nvPr/>
        </p:nvSpPr>
        <p:spPr>
          <a:xfrm>
            <a:off x="377013" y="2381326"/>
            <a:ext cx="3872297" cy="2019121"/>
          </a:xfrm>
          <a:prstGeom prst="rect">
            <a:avLst/>
          </a:prstGeom>
          <a:noFill/>
        </p:spPr>
        <p:txBody>
          <a:bodyPr wrap="square" lIns="125075" tIns="62537" rIns="125075" bIns="62537" rtlCol="0">
            <a:spAutoFit/>
          </a:bodyPr>
          <a:lstStyle/>
          <a:p>
            <a:r>
              <a:rPr lang="en-GB" sz="2500" b="1" dirty="0" smtClean="0"/>
              <a:t>Reflection </a:t>
            </a:r>
            <a:r>
              <a:rPr lang="en-GB" sz="2500" dirty="0" smtClean="0"/>
              <a:t>– </a:t>
            </a:r>
            <a:r>
              <a:rPr lang="en-GB" sz="2700" i="1" dirty="0" smtClean="0"/>
              <a:t>think of the changes you have experienced in life and think about their joys and their sorrows</a:t>
            </a:r>
          </a:p>
          <a:p>
            <a:endParaRPr lang="en-GB" dirty="0"/>
          </a:p>
        </p:txBody>
      </p:sp>
    </p:spTree>
  </p:cSld>
  <p:clrMapOvr>
    <a:masterClrMapping/>
  </p:clrMapOvr>
  <p:transition spd="slow"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92140" y="286165"/>
            <a:ext cx="7772401" cy="1904693"/>
          </a:xfrm>
        </p:spPr>
        <p:txBody>
          <a:bodyPr>
            <a:normAutofit fontScale="92500" lnSpcReduction="10000"/>
          </a:bodyPr>
          <a:lstStyle/>
          <a:p>
            <a:pPr lvl="0">
              <a:buNone/>
            </a:pPr>
            <a:r>
              <a:rPr lang="en-GB" b="1" dirty="0" smtClean="0"/>
              <a:t>The altar rail and altar.  </a:t>
            </a:r>
          </a:p>
          <a:p>
            <a:pPr lvl="0">
              <a:buNone/>
            </a:pPr>
            <a:r>
              <a:rPr lang="en-GB" dirty="0" smtClean="0"/>
              <a:t>Look at the altar where we consecrate the bread and wine;</a:t>
            </a:r>
          </a:p>
          <a:p>
            <a:pPr lvl="0">
              <a:buNone/>
            </a:pPr>
            <a:r>
              <a:rPr lang="en-GB" dirty="0" smtClean="0"/>
              <a:t>where bread is broken and wine out poured. </a:t>
            </a:r>
          </a:p>
          <a:p>
            <a:pPr lvl="0">
              <a:buNone/>
            </a:pPr>
            <a:r>
              <a:rPr lang="en-GB" dirty="0" smtClean="0"/>
              <a:t>From this place each are fed in equal measure.</a:t>
            </a:r>
          </a:p>
          <a:p>
            <a:pPr>
              <a:buNone/>
            </a:pPr>
            <a:r>
              <a:rPr lang="en-GB" dirty="0" smtClean="0"/>
              <a:t> </a:t>
            </a:r>
          </a:p>
        </p:txBody>
      </p:sp>
      <p:pic>
        <p:nvPicPr>
          <p:cNvPr id="4" name="Picture 3" descr="DSC01132.JPG"/>
          <p:cNvPicPr>
            <a:picLocks noChangeAspect="1"/>
          </p:cNvPicPr>
          <p:nvPr/>
        </p:nvPicPr>
        <p:blipFill>
          <a:blip r:embed="rId2" cstate="print"/>
          <a:stretch>
            <a:fillRect/>
          </a:stretch>
        </p:blipFill>
        <p:spPr>
          <a:xfrm>
            <a:off x="4572002" y="2286092"/>
            <a:ext cx="4141745" cy="2750259"/>
          </a:xfrm>
          <a:prstGeom prst="rect">
            <a:avLst/>
          </a:prstGeom>
          <a:ln>
            <a:noFill/>
          </a:ln>
          <a:effectLst>
            <a:softEdge rad="112500"/>
          </a:effectLst>
        </p:spPr>
      </p:pic>
      <p:pic>
        <p:nvPicPr>
          <p:cNvPr id="5" name="Picture 4" descr="DSC01129.JPG"/>
          <p:cNvPicPr>
            <a:picLocks noChangeAspect="1"/>
          </p:cNvPicPr>
          <p:nvPr/>
        </p:nvPicPr>
        <p:blipFill>
          <a:blip r:embed="rId3" cstate="print"/>
          <a:srcRect l="10000" r="10000"/>
          <a:stretch>
            <a:fillRect/>
          </a:stretch>
        </p:blipFill>
        <p:spPr>
          <a:xfrm>
            <a:off x="1452652" y="4000316"/>
            <a:ext cx="1835755" cy="1523756"/>
          </a:xfrm>
          <a:prstGeom prst="rect">
            <a:avLst/>
          </a:prstGeom>
          <a:ln>
            <a:noFill/>
          </a:ln>
          <a:effectLst>
            <a:softEdge rad="112500"/>
          </a:effectLst>
        </p:spPr>
      </p:pic>
      <p:sp>
        <p:nvSpPr>
          <p:cNvPr id="6" name="TextBox 5"/>
          <p:cNvSpPr txBox="1"/>
          <p:nvPr/>
        </p:nvSpPr>
        <p:spPr>
          <a:xfrm>
            <a:off x="592142" y="2000389"/>
            <a:ext cx="3657169" cy="2280731"/>
          </a:xfrm>
          <a:prstGeom prst="rect">
            <a:avLst/>
          </a:prstGeom>
          <a:noFill/>
        </p:spPr>
        <p:txBody>
          <a:bodyPr wrap="square" lIns="125075" tIns="62537" rIns="125075" bIns="62537" rtlCol="0">
            <a:spAutoFit/>
          </a:bodyPr>
          <a:lstStyle/>
          <a:p>
            <a:r>
              <a:rPr lang="en-GB" sz="2500" b="1" dirty="0" smtClean="0"/>
              <a:t>Reflection</a:t>
            </a:r>
            <a:r>
              <a:rPr lang="en-GB" sz="2500" dirty="0" smtClean="0"/>
              <a:t> - </a:t>
            </a:r>
            <a:r>
              <a:rPr lang="en-GB" sz="2500" i="1" dirty="0" smtClean="0"/>
              <a:t>give thanks for all that you have, acknowledge those areas where you have needs and consider those where you have enough to give away. </a:t>
            </a:r>
          </a:p>
          <a:p>
            <a:endParaRPr lang="en-GB" dirty="0"/>
          </a:p>
        </p:txBody>
      </p:sp>
    </p:spTree>
  </p:cSld>
  <p:clrMapOvr>
    <a:masterClrMapping/>
  </p:clrMapOvr>
  <p:transition spd="slow"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84576" y="286163"/>
            <a:ext cx="7772401" cy="1999929"/>
          </a:xfrm>
        </p:spPr>
        <p:txBody>
          <a:bodyPr>
            <a:normAutofit fontScale="85000" lnSpcReduction="20000"/>
          </a:bodyPr>
          <a:lstStyle/>
          <a:p>
            <a:pPr lvl="0">
              <a:buNone/>
            </a:pPr>
            <a:r>
              <a:rPr lang="en-GB" b="1" dirty="0" smtClean="0"/>
              <a:t>Stained glass window of the Road to Emmaus.  </a:t>
            </a:r>
          </a:p>
          <a:p>
            <a:pPr lvl="0">
              <a:buNone/>
            </a:pPr>
            <a:r>
              <a:rPr lang="en-GB" dirty="0" smtClean="0"/>
              <a:t>This window celebrates the time that Jesus first appeared to two </a:t>
            </a:r>
          </a:p>
          <a:p>
            <a:pPr lvl="0">
              <a:buNone/>
            </a:pPr>
            <a:r>
              <a:rPr lang="en-GB" dirty="0" smtClean="0"/>
              <a:t>of the disciples after his resurrection.  </a:t>
            </a:r>
          </a:p>
          <a:p>
            <a:pPr lvl="0">
              <a:buNone/>
            </a:pPr>
            <a:r>
              <a:rPr lang="en-GB" dirty="0" smtClean="0"/>
              <a:t>They did not recognise him until he broke the bread at the meal </a:t>
            </a:r>
          </a:p>
          <a:p>
            <a:pPr lvl="0">
              <a:buNone/>
            </a:pPr>
            <a:r>
              <a:rPr lang="en-GB" dirty="0" smtClean="0"/>
              <a:t>that he had been invited to join them at.  </a:t>
            </a:r>
          </a:p>
          <a:p>
            <a:pPr>
              <a:buNone/>
            </a:pPr>
            <a:r>
              <a:rPr lang="en-GB" dirty="0" smtClean="0"/>
              <a:t> </a:t>
            </a:r>
          </a:p>
          <a:p>
            <a:pPr>
              <a:buNone/>
            </a:pPr>
            <a:endParaRPr lang="en-GB" dirty="0"/>
          </a:p>
        </p:txBody>
      </p:sp>
      <p:pic>
        <p:nvPicPr>
          <p:cNvPr id="6" name="Picture 5" descr="Easter2011 (9).JPG"/>
          <p:cNvPicPr/>
          <p:nvPr/>
        </p:nvPicPr>
        <p:blipFill>
          <a:blip r:embed="rId2" cstate="print"/>
          <a:stretch>
            <a:fillRect/>
          </a:stretch>
        </p:blipFill>
        <p:spPr>
          <a:xfrm>
            <a:off x="4464436" y="2190858"/>
            <a:ext cx="4296366" cy="2935696"/>
          </a:xfrm>
          <a:prstGeom prst="rect">
            <a:avLst/>
          </a:prstGeom>
          <a:ln>
            <a:noFill/>
          </a:ln>
          <a:effectLst>
            <a:softEdge rad="112500"/>
          </a:effectLst>
        </p:spPr>
      </p:pic>
      <p:sp>
        <p:nvSpPr>
          <p:cNvPr id="7" name="TextBox 6"/>
          <p:cNvSpPr txBox="1"/>
          <p:nvPr/>
        </p:nvSpPr>
        <p:spPr>
          <a:xfrm>
            <a:off x="484577" y="2571798"/>
            <a:ext cx="3872297" cy="2280731"/>
          </a:xfrm>
          <a:prstGeom prst="rect">
            <a:avLst/>
          </a:prstGeom>
          <a:noFill/>
        </p:spPr>
        <p:txBody>
          <a:bodyPr wrap="square" lIns="125075" tIns="62537" rIns="125075" bIns="62537" rtlCol="0">
            <a:spAutoFit/>
          </a:bodyPr>
          <a:lstStyle/>
          <a:p>
            <a:r>
              <a:rPr lang="en-GB" sz="2500" b="1" dirty="0" smtClean="0"/>
              <a:t>Reflection </a:t>
            </a:r>
            <a:r>
              <a:rPr lang="en-GB" sz="2500" i="1" dirty="0" smtClean="0"/>
              <a:t>– consider those, who through friendship, have supported you through life and the times in which you have shared things with others. </a:t>
            </a:r>
          </a:p>
          <a:p>
            <a:endParaRPr lang="en-GB" dirty="0"/>
          </a:p>
        </p:txBody>
      </p:sp>
    </p:spTree>
  </p:cSld>
  <p:clrMapOvr>
    <a:masterClrMapping/>
  </p:clrMapOvr>
  <p:transition spd="slow"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77012" y="286164"/>
            <a:ext cx="7772401" cy="1333286"/>
          </a:xfrm>
        </p:spPr>
        <p:txBody>
          <a:bodyPr>
            <a:normAutofit/>
          </a:bodyPr>
          <a:lstStyle/>
          <a:p>
            <a:pPr lvl="0">
              <a:buNone/>
            </a:pPr>
            <a:r>
              <a:rPr lang="en-GB" b="1" dirty="0" smtClean="0"/>
              <a:t>Jesus sends out Mary Magdalene.  </a:t>
            </a:r>
          </a:p>
          <a:p>
            <a:pPr lvl="0">
              <a:buNone/>
            </a:pPr>
            <a:r>
              <a:rPr lang="en-GB" dirty="0" smtClean="0"/>
              <a:t>Same window, bottom left hand section. </a:t>
            </a:r>
          </a:p>
          <a:p>
            <a:pPr lvl="0">
              <a:buNone/>
            </a:pPr>
            <a:r>
              <a:rPr lang="en-GB" dirty="0" smtClean="0"/>
              <a:t>Jesus sent out Mary  Magdalene to tell others about him.  </a:t>
            </a:r>
          </a:p>
          <a:p>
            <a:pPr>
              <a:buNone/>
            </a:pPr>
            <a:endParaRPr lang="en-GB" dirty="0" smtClean="0"/>
          </a:p>
        </p:txBody>
      </p:sp>
      <p:pic>
        <p:nvPicPr>
          <p:cNvPr id="4" name="Picture 3" descr="Easter2011 (6).JPG"/>
          <p:cNvPicPr/>
          <p:nvPr/>
        </p:nvPicPr>
        <p:blipFill>
          <a:blip r:embed="rId2" cstate="print"/>
          <a:stretch>
            <a:fillRect/>
          </a:stretch>
        </p:blipFill>
        <p:spPr>
          <a:xfrm>
            <a:off x="5970330" y="1714684"/>
            <a:ext cx="2796660" cy="3523683"/>
          </a:xfrm>
          <a:prstGeom prst="rect">
            <a:avLst/>
          </a:prstGeom>
          <a:ln>
            <a:noFill/>
          </a:ln>
          <a:effectLst>
            <a:softEdge rad="112500"/>
          </a:effectLst>
        </p:spPr>
      </p:pic>
      <p:sp>
        <p:nvSpPr>
          <p:cNvPr id="6" name="TextBox 5"/>
          <p:cNvSpPr txBox="1"/>
          <p:nvPr/>
        </p:nvSpPr>
        <p:spPr>
          <a:xfrm>
            <a:off x="377012" y="2095622"/>
            <a:ext cx="5808446" cy="2665452"/>
          </a:xfrm>
          <a:prstGeom prst="rect">
            <a:avLst/>
          </a:prstGeom>
          <a:noFill/>
        </p:spPr>
        <p:txBody>
          <a:bodyPr wrap="square" lIns="125075" tIns="62537" rIns="125075" bIns="62537" rtlCol="0">
            <a:spAutoFit/>
          </a:bodyPr>
          <a:lstStyle/>
          <a:p>
            <a:r>
              <a:rPr lang="en-GB" sz="2500" b="1" dirty="0" smtClean="0"/>
              <a:t>Reflection -</a:t>
            </a:r>
            <a:r>
              <a:rPr lang="en-GB" sz="2500" i="1" dirty="0" smtClean="0"/>
              <a:t>consider the areas in your life where you feel that you have something to give.  Perhaps you are in a time of transition, through changes in work, retirement, disability, family circumstances or ill health.  We each have something to bring to life whoever we are.</a:t>
            </a:r>
          </a:p>
          <a:p>
            <a:endParaRPr lang="en-GB" dirty="0"/>
          </a:p>
        </p:txBody>
      </p:sp>
    </p:spTree>
  </p:cSld>
  <p:clrMapOvr>
    <a:masterClrMapping/>
  </p:clrMapOvr>
  <p:transition spd="slow"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69447" y="381398"/>
            <a:ext cx="8712670" cy="1618989"/>
          </a:xfrm>
        </p:spPr>
        <p:txBody>
          <a:bodyPr>
            <a:normAutofit fontScale="62500" lnSpcReduction="20000"/>
          </a:bodyPr>
          <a:lstStyle/>
          <a:p>
            <a:pPr lvl="0">
              <a:buNone/>
            </a:pPr>
            <a:r>
              <a:rPr lang="en-GB" sz="3100" b="1" dirty="0" smtClean="0"/>
              <a:t>Stained glass windows of Doubting Thomas and Peter walking  on the water.  </a:t>
            </a:r>
          </a:p>
          <a:p>
            <a:pPr lvl="0">
              <a:buNone/>
            </a:pPr>
            <a:r>
              <a:rPr lang="en-GB" sz="3100" dirty="0" smtClean="0"/>
              <a:t>Jesus accepted Thomas’s doubts, when he was not  willing to accept that he had risen from the dead and allowed him to find his own certainty.  </a:t>
            </a:r>
          </a:p>
          <a:p>
            <a:pPr lvl="0">
              <a:buNone/>
            </a:pPr>
            <a:r>
              <a:rPr lang="en-GB" sz="3100" dirty="0" smtClean="0"/>
              <a:t>Jesus recognised  Peter’s enthusiasm and then his sudden fear but  held him when he lost his  certainty and encouraged him through faith.</a:t>
            </a:r>
          </a:p>
        </p:txBody>
      </p:sp>
      <p:sp>
        <p:nvSpPr>
          <p:cNvPr id="5" name="TextBox 4"/>
          <p:cNvSpPr txBox="1"/>
          <p:nvPr/>
        </p:nvSpPr>
        <p:spPr>
          <a:xfrm>
            <a:off x="2420726" y="2095623"/>
            <a:ext cx="3872297" cy="2280731"/>
          </a:xfrm>
          <a:prstGeom prst="rect">
            <a:avLst/>
          </a:prstGeom>
          <a:noFill/>
        </p:spPr>
        <p:txBody>
          <a:bodyPr wrap="square" lIns="125075" tIns="62537" rIns="125075" bIns="62537" rtlCol="0">
            <a:spAutoFit/>
          </a:bodyPr>
          <a:lstStyle/>
          <a:p>
            <a:r>
              <a:rPr lang="en-GB" sz="2500" b="1" dirty="0" smtClean="0"/>
              <a:t>Reflection</a:t>
            </a:r>
            <a:r>
              <a:rPr lang="en-GB" sz="2500" dirty="0" smtClean="0"/>
              <a:t> – </a:t>
            </a:r>
            <a:r>
              <a:rPr lang="en-GB" sz="2500" i="1" dirty="0" smtClean="0"/>
              <a:t>Acknowledge honestly in your heart the swing between doubt and certainty and understand that we are accepted wherever we are in the pendulum.     </a:t>
            </a:r>
          </a:p>
          <a:p>
            <a:endParaRPr lang="en-GB" dirty="0"/>
          </a:p>
        </p:txBody>
      </p:sp>
      <p:pic>
        <p:nvPicPr>
          <p:cNvPr id="6" name="Picture 5" descr="Easter2011 (11).JPG"/>
          <p:cNvPicPr/>
          <p:nvPr/>
        </p:nvPicPr>
        <p:blipFill>
          <a:blip r:embed="rId2" cstate="print"/>
          <a:stretch>
            <a:fillRect/>
          </a:stretch>
        </p:blipFill>
        <p:spPr>
          <a:xfrm>
            <a:off x="6508150" y="2095625"/>
            <a:ext cx="2473969" cy="3237979"/>
          </a:xfrm>
          <a:prstGeom prst="rect">
            <a:avLst/>
          </a:prstGeom>
          <a:ln>
            <a:noFill/>
          </a:ln>
          <a:effectLst>
            <a:softEdge rad="112500"/>
          </a:effectLst>
        </p:spPr>
      </p:pic>
      <p:pic>
        <p:nvPicPr>
          <p:cNvPr id="7" name="Picture 6" descr="C:\Documents and Settings\Owner\My Documents\My Dropbox\Photos\EasterPictures2011\Easter2011 (10).JPG"/>
          <p:cNvPicPr/>
          <p:nvPr/>
        </p:nvPicPr>
        <p:blipFill>
          <a:blip r:embed="rId3" cstate="print"/>
          <a:srcRect/>
          <a:stretch>
            <a:fillRect/>
          </a:stretch>
        </p:blipFill>
        <p:spPr bwMode="auto">
          <a:xfrm>
            <a:off x="269448" y="2667033"/>
            <a:ext cx="2054184" cy="2523008"/>
          </a:xfrm>
          <a:prstGeom prst="rect">
            <a:avLst/>
          </a:prstGeom>
          <a:ln>
            <a:noFill/>
          </a:ln>
          <a:effectLst>
            <a:softEdge rad="112500"/>
          </a:effectLst>
        </p:spPr>
      </p:pic>
    </p:spTree>
  </p:cSld>
  <p:clrMapOvr>
    <a:masterClrMapping/>
  </p:clrMapOvr>
  <p:transition spd="slow"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84576" y="381398"/>
            <a:ext cx="7772401" cy="3810001"/>
          </a:xfrm>
        </p:spPr>
        <p:txBody>
          <a:bodyPr/>
          <a:lstStyle/>
          <a:p>
            <a:pPr lvl="0">
              <a:buNone/>
            </a:pPr>
            <a:r>
              <a:rPr lang="en-GB" dirty="0" smtClean="0"/>
              <a:t>   </a:t>
            </a:r>
            <a:r>
              <a:rPr lang="en-GB" b="1" dirty="0" smtClean="0"/>
              <a:t>Candle stand and prayer board </a:t>
            </a:r>
            <a:r>
              <a:rPr lang="en-GB" dirty="0" smtClean="0"/>
              <a:t>– Candles are a wonderful way of saying a prayer without needing words.</a:t>
            </a:r>
          </a:p>
          <a:p>
            <a:pPr>
              <a:buNone/>
            </a:pPr>
            <a:r>
              <a:rPr lang="en-GB" dirty="0" smtClean="0"/>
              <a:t> </a:t>
            </a:r>
          </a:p>
          <a:p>
            <a:pPr>
              <a:buNone/>
            </a:pPr>
            <a:r>
              <a:rPr lang="en-GB" b="1" dirty="0" smtClean="0"/>
              <a:t>    Reflection </a:t>
            </a:r>
            <a:r>
              <a:rPr lang="en-GB" dirty="0" smtClean="0"/>
              <a:t>– </a:t>
            </a:r>
            <a:r>
              <a:rPr lang="en-GB" i="1" dirty="0" smtClean="0"/>
              <a:t>take time to offer your thoughts of the journey through the church.  You might like to light a candle or </a:t>
            </a:r>
            <a:r>
              <a:rPr lang="en-GB" i="1" dirty="0" smtClean="0"/>
              <a:t>say </a:t>
            </a:r>
            <a:r>
              <a:rPr lang="en-GB" i="1" dirty="0" smtClean="0"/>
              <a:t>a </a:t>
            </a:r>
            <a:r>
              <a:rPr lang="en-GB" i="1" dirty="0" smtClean="0"/>
              <a:t>prayer.</a:t>
            </a:r>
            <a:endParaRPr lang="en-GB" i="1" dirty="0" smtClean="0"/>
          </a:p>
          <a:p>
            <a:pPr>
              <a:buNone/>
            </a:pPr>
            <a:endParaRPr lang="en-GB" dirty="0"/>
          </a:p>
        </p:txBody>
      </p:sp>
      <p:pic>
        <p:nvPicPr>
          <p:cNvPr id="4" name="Picture 3" descr="DSC01118.JPG"/>
          <p:cNvPicPr>
            <a:picLocks noChangeAspect="1"/>
          </p:cNvPicPr>
          <p:nvPr/>
        </p:nvPicPr>
        <p:blipFill>
          <a:blip r:embed="rId2" cstate="print"/>
          <a:srcRect l="12506"/>
          <a:stretch>
            <a:fillRect/>
          </a:stretch>
        </p:blipFill>
        <p:spPr>
          <a:xfrm>
            <a:off x="5504293" y="2952734"/>
            <a:ext cx="3048263" cy="2313476"/>
          </a:xfrm>
          <a:prstGeom prst="rect">
            <a:avLst/>
          </a:prstGeom>
          <a:ln>
            <a:noFill/>
          </a:ln>
          <a:effectLst>
            <a:softEdge rad="112500"/>
          </a:effectLst>
        </p:spPr>
      </p:pic>
      <p:pic>
        <p:nvPicPr>
          <p:cNvPr id="5" name="Picture 4" descr="Easter 2010 (37).JPG"/>
          <p:cNvPicPr>
            <a:picLocks noChangeAspect="1"/>
          </p:cNvPicPr>
          <p:nvPr/>
        </p:nvPicPr>
        <p:blipFill>
          <a:blip r:embed="rId3" cstate="print"/>
          <a:stretch>
            <a:fillRect/>
          </a:stretch>
        </p:blipFill>
        <p:spPr>
          <a:xfrm>
            <a:off x="2958545" y="2857501"/>
            <a:ext cx="1608320" cy="2383346"/>
          </a:xfrm>
          <a:prstGeom prst="rect">
            <a:avLst/>
          </a:prstGeom>
          <a:ln>
            <a:noFill/>
          </a:ln>
          <a:effectLst>
            <a:softEdge rad="112500"/>
          </a:effectLst>
        </p:spPr>
      </p:pic>
      <p:pic>
        <p:nvPicPr>
          <p:cNvPr id="6" name="Picture 5" descr="PCandle.png"/>
          <p:cNvPicPr/>
          <p:nvPr/>
        </p:nvPicPr>
        <p:blipFill>
          <a:blip r:embed="rId4" cstate="print"/>
          <a:stretch>
            <a:fillRect/>
          </a:stretch>
        </p:blipFill>
        <p:spPr>
          <a:xfrm>
            <a:off x="592140" y="3333674"/>
            <a:ext cx="1611912" cy="1894806"/>
          </a:xfrm>
          <a:prstGeom prst="rect">
            <a:avLst/>
          </a:prstGeom>
        </p:spPr>
      </p:pic>
    </p:spTree>
  </p:cSld>
  <p:clrMapOvr>
    <a:masterClrMapping/>
  </p:clrMapOvr>
  <p:transition spd="slow"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827588" y="784288"/>
            <a:ext cx="7416826" cy="758475"/>
          </a:xfrm>
          <a:prstGeom prst="rect">
            <a:avLst/>
          </a:prstGeom>
          <a:noFill/>
          <a:ln w="9525">
            <a:noFill/>
            <a:miter lim="800000"/>
            <a:headEnd/>
            <a:tailEnd/>
          </a:ln>
          <a:effectLst/>
        </p:spPr>
        <p:txBody>
          <a:bodyPr vert="horz" wrap="square" lIns="80579" tIns="40290" rIns="80579" bIns="40290" numCol="1" anchor="ctr" anchorCtr="0" compatLnSpc="1">
            <a:prstTxWarp prst="textNoShape">
              <a:avLst/>
            </a:prstTxWarp>
            <a:spAutoFit/>
          </a:bodyPr>
          <a:lstStyle/>
          <a:p>
            <a:pPr algn="just" fontAlgn="base">
              <a:spcBef>
                <a:spcPct val="0"/>
              </a:spcBef>
              <a:spcAft>
                <a:spcPct val="0"/>
              </a:spcAft>
            </a:pPr>
            <a:r>
              <a:rPr lang="en-GB" sz="2200" dirty="0">
                <a:latin typeface="Comic Sans MS" pitchFamily="66" charset="0"/>
                <a:ea typeface="Times New Roman" pitchFamily="18" charset="0"/>
                <a:cs typeface="Arial" pitchFamily="34" charset="0"/>
              </a:rPr>
              <a:t>As you leave this </a:t>
            </a:r>
            <a:r>
              <a:rPr lang="en-GB" sz="2200" dirty="0" smtClean="0">
                <a:latin typeface="Comic Sans MS" pitchFamily="66" charset="0"/>
                <a:ea typeface="Times New Roman" pitchFamily="18" charset="0"/>
                <a:cs typeface="Arial" pitchFamily="34" charset="0"/>
              </a:rPr>
              <a:t>pilgrimage </a:t>
            </a:r>
            <a:r>
              <a:rPr lang="en-GB" sz="2200" dirty="0">
                <a:latin typeface="Comic Sans MS" pitchFamily="66" charset="0"/>
                <a:ea typeface="Times New Roman" pitchFamily="18" charset="0"/>
                <a:cs typeface="Arial" pitchFamily="34" charset="0"/>
              </a:rPr>
              <a:t>we wish you God’s blessing.</a:t>
            </a:r>
            <a:endParaRPr lang="en-GB" sz="2200" dirty="0">
              <a:latin typeface="Arial" pitchFamily="34" charset="0"/>
              <a:cs typeface="Arial" pitchFamily="34" charset="0"/>
            </a:endParaRPr>
          </a:p>
          <a:p>
            <a:pPr algn="just" eaLnBrk="0" fontAlgn="base" hangingPunct="0">
              <a:spcBef>
                <a:spcPct val="0"/>
              </a:spcBef>
              <a:spcAft>
                <a:spcPct val="0"/>
              </a:spcAft>
            </a:pPr>
            <a:r>
              <a:rPr lang="en-GB" sz="2200" b="1" dirty="0">
                <a:latin typeface="Comic Sans MS" pitchFamily="66" charset="0"/>
                <a:ea typeface="Times New Roman" pitchFamily="18" charset="0"/>
                <a:cs typeface="Arial" pitchFamily="34" charset="0"/>
              </a:rPr>
              <a:t>    ‘Go in peace to love and serve the Lord’.       </a:t>
            </a:r>
            <a:endParaRPr lang="en-GB" sz="2200" dirty="0">
              <a:latin typeface="Arial" pitchFamily="34" charset="0"/>
              <a:cs typeface="Arial" pitchFamily="34" charset="0"/>
            </a:endParaRPr>
          </a:p>
        </p:txBody>
      </p:sp>
      <p:pic>
        <p:nvPicPr>
          <p:cNvPr id="5" name="Picture 4" descr="green_dove.png"/>
          <p:cNvPicPr>
            <a:picLocks noChangeAspect="1"/>
          </p:cNvPicPr>
          <p:nvPr/>
        </p:nvPicPr>
        <p:blipFill>
          <a:blip r:embed="rId2" cstate="print"/>
          <a:stretch>
            <a:fillRect/>
          </a:stretch>
        </p:blipFill>
        <p:spPr>
          <a:xfrm>
            <a:off x="2771806" y="2197430"/>
            <a:ext cx="2886447" cy="2784091"/>
          </a:xfrm>
          <a:prstGeom prst="rect">
            <a:avLst/>
          </a:prstGeom>
        </p:spPr>
      </p:pic>
    </p:spTree>
  </p:cSld>
  <p:clrMapOvr>
    <a:masterClrMapping/>
  </p:clrMapOvr>
  <p:transition spd="slow" advClick="0">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384</TotalTime>
  <Words>806</Words>
  <Application>Microsoft Office PowerPoint</Application>
  <PresentationFormat>On-screen Show (16:10)</PresentationFormat>
  <Paragraphs>69</Paragraphs>
  <Slides>14</Slides>
  <Notes>2</Notes>
  <HiddenSlides>0</HiddenSlides>
  <MMClips>1</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Equity</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dc:creator>
  <cp:lastModifiedBy>John</cp:lastModifiedBy>
  <cp:revision>49</cp:revision>
  <dcterms:created xsi:type="dcterms:W3CDTF">2011-04-05T18:53:43Z</dcterms:created>
  <dcterms:modified xsi:type="dcterms:W3CDTF">2011-07-20T19:41:56Z</dcterms:modified>
</cp:coreProperties>
</file>