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93" r:id="rId3"/>
    <p:sldId id="279" r:id="rId4"/>
    <p:sldId id="280" r:id="rId5"/>
    <p:sldId id="292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78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E2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F6FC51-3604-47F2-A8AE-8B592791B1AF}" type="doc">
      <dgm:prSet loTypeId="urn:microsoft.com/office/officeart/2005/8/layout/orgChart1" loCatId="hierarchy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5AE6ED3-0BC5-4FD8-AD41-952B71B1572E}">
      <dgm:prSet phldrT="[Text]"/>
      <dgm:spPr/>
      <dgm:t>
        <a:bodyPr/>
        <a:lstStyle/>
        <a:p>
          <a:r>
            <a:rPr lang="en-US" dirty="0"/>
            <a:t>Guidance &amp; Regulations</a:t>
          </a:r>
        </a:p>
      </dgm:t>
    </dgm:pt>
    <dgm:pt modelId="{EBB95C74-E9A5-4D01-BF9D-AB08BE9107A6}" type="parTrans" cxnId="{17B4E606-41ED-4E28-9A86-D47E959716F1}">
      <dgm:prSet/>
      <dgm:spPr/>
      <dgm:t>
        <a:bodyPr/>
        <a:lstStyle/>
        <a:p>
          <a:endParaRPr lang="en-US"/>
        </a:p>
      </dgm:t>
    </dgm:pt>
    <dgm:pt modelId="{0505FBF1-C883-412D-938A-B2DB7C8872EE}" type="sibTrans" cxnId="{17B4E606-41ED-4E28-9A86-D47E959716F1}">
      <dgm:prSet/>
      <dgm:spPr/>
      <dgm:t>
        <a:bodyPr/>
        <a:lstStyle/>
        <a:p>
          <a:endParaRPr lang="en-US"/>
        </a:p>
      </dgm:t>
    </dgm:pt>
    <dgm:pt modelId="{03BC8841-E1F5-42CC-BE9E-B2B86A87DEC3}">
      <dgm:prSet phldrT="[Text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r>
            <a:rPr lang="en-US" dirty="0"/>
            <a:t>Compliance</a:t>
          </a:r>
        </a:p>
      </dgm:t>
    </dgm:pt>
    <dgm:pt modelId="{60B8F4D0-2CC2-4967-ADDD-BE51E93D0EFC}" type="parTrans" cxnId="{8EFA758E-A4E5-4549-82B9-A6C275D9A88D}">
      <dgm:prSet/>
      <dgm:spPr/>
      <dgm:t>
        <a:bodyPr/>
        <a:lstStyle/>
        <a:p>
          <a:endParaRPr lang="en-US"/>
        </a:p>
      </dgm:t>
    </dgm:pt>
    <dgm:pt modelId="{F0DF4AF3-97FA-4329-9525-555F7B89E8F7}" type="sibTrans" cxnId="{8EFA758E-A4E5-4549-82B9-A6C275D9A88D}">
      <dgm:prSet/>
      <dgm:spPr/>
      <dgm:t>
        <a:bodyPr/>
        <a:lstStyle/>
        <a:p>
          <a:endParaRPr lang="en-US"/>
        </a:p>
      </dgm:t>
    </dgm:pt>
    <dgm:pt modelId="{F2C53156-01FD-4264-94FF-2DDF6F1B55F0}">
      <dgm:prSet phldrT="[Text]"/>
      <dgm:spPr/>
      <dgm:t>
        <a:bodyPr/>
        <a:lstStyle/>
        <a:p>
          <a:r>
            <a:rPr lang="en-US" dirty="0"/>
            <a:t>Service</a:t>
          </a:r>
        </a:p>
      </dgm:t>
    </dgm:pt>
    <dgm:pt modelId="{58FA8560-AB09-4702-B512-E167FC2E8C39}" type="parTrans" cxnId="{90F47145-4B77-41AA-ACF0-7B76506EC115}">
      <dgm:prSet/>
      <dgm:spPr/>
      <dgm:t>
        <a:bodyPr/>
        <a:lstStyle/>
        <a:p>
          <a:endParaRPr lang="en-US"/>
        </a:p>
      </dgm:t>
    </dgm:pt>
    <dgm:pt modelId="{F146A6DA-6960-4972-860C-4BF0E0427616}" type="sibTrans" cxnId="{90F47145-4B77-41AA-ACF0-7B76506EC115}">
      <dgm:prSet/>
      <dgm:spPr/>
      <dgm:t>
        <a:bodyPr/>
        <a:lstStyle/>
        <a:p>
          <a:endParaRPr lang="en-US"/>
        </a:p>
      </dgm:t>
    </dgm:pt>
    <dgm:pt modelId="{D3B1AE40-D4E3-4F2D-BF6F-A286F5D177A7}">
      <dgm:prSet phldrT="[Text]"/>
      <dgm:spPr/>
      <dgm:t>
        <a:bodyPr/>
        <a:lstStyle/>
        <a:p>
          <a:r>
            <a:rPr lang="en-US" dirty="0"/>
            <a:t>Management</a:t>
          </a:r>
        </a:p>
      </dgm:t>
    </dgm:pt>
    <dgm:pt modelId="{7385CAF6-3C14-463C-8B75-1B9C169121F2}" type="parTrans" cxnId="{909701C3-92E2-46C2-BF97-83AD4E94CE6C}">
      <dgm:prSet/>
      <dgm:spPr/>
      <dgm:t>
        <a:bodyPr/>
        <a:lstStyle/>
        <a:p>
          <a:endParaRPr lang="en-US"/>
        </a:p>
      </dgm:t>
    </dgm:pt>
    <dgm:pt modelId="{E53C6692-975A-4E3D-862C-BD336550936D}" type="sibTrans" cxnId="{909701C3-92E2-46C2-BF97-83AD4E94CE6C}">
      <dgm:prSet/>
      <dgm:spPr/>
      <dgm:t>
        <a:bodyPr/>
        <a:lstStyle/>
        <a:p>
          <a:endParaRPr lang="en-US"/>
        </a:p>
      </dgm:t>
    </dgm:pt>
    <dgm:pt modelId="{E3A69322-C1CB-4F03-8441-0223EFE4E2C3}">
      <dgm:prSet/>
      <dgm:spPr/>
      <dgm:t>
        <a:bodyPr/>
        <a:lstStyle/>
        <a:p>
          <a:r>
            <a:rPr lang="en-US" dirty="0"/>
            <a:t>Reporting</a:t>
          </a:r>
        </a:p>
      </dgm:t>
    </dgm:pt>
    <dgm:pt modelId="{FCE03E92-A049-4A29-BD96-FF6085FF7F51}" type="parTrans" cxnId="{50CC2AE2-1A02-4F8B-9A91-3AEC58C579A9}">
      <dgm:prSet/>
      <dgm:spPr/>
      <dgm:t>
        <a:bodyPr/>
        <a:lstStyle/>
        <a:p>
          <a:endParaRPr lang="en-US"/>
        </a:p>
      </dgm:t>
    </dgm:pt>
    <dgm:pt modelId="{70D6DA3F-FA72-4067-B663-32C004AD8EF5}" type="sibTrans" cxnId="{50CC2AE2-1A02-4F8B-9A91-3AEC58C579A9}">
      <dgm:prSet/>
      <dgm:spPr/>
      <dgm:t>
        <a:bodyPr/>
        <a:lstStyle/>
        <a:p>
          <a:endParaRPr lang="en-US"/>
        </a:p>
      </dgm:t>
    </dgm:pt>
    <dgm:pt modelId="{7D40AE6C-3955-4F9D-9B8E-0EC429A56DE3}">
      <dgm:prSet/>
      <dgm:spPr/>
      <dgm:t>
        <a:bodyPr/>
        <a:lstStyle/>
        <a:p>
          <a:r>
            <a:rPr lang="en-US" dirty="0"/>
            <a:t>Contracts &amp; Agreements</a:t>
          </a:r>
        </a:p>
      </dgm:t>
    </dgm:pt>
    <dgm:pt modelId="{DF9D7533-9A73-473E-9086-2BAF6F2CB9EE}" type="parTrans" cxnId="{B20E2BFA-9BCA-493B-B438-ED833F8A43ED}">
      <dgm:prSet/>
      <dgm:spPr/>
      <dgm:t>
        <a:bodyPr/>
        <a:lstStyle/>
        <a:p>
          <a:endParaRPr lang="en-US"/>
        </a:p>
      </dgm:t>
    </dgm:pt>
    <dgm:pt modelId="{31CFD876-EE64-4AED-B2FF-A3E74DC8279F}" type="sibTrans" cxnId="{B20E2BFA-9BCA-493B-B438-ED833F8A43ED}">
      <dgm:prSet/>
      <dgm:spPr/>
      <dgm:t>
        <a:bodyPr/>
        <a:lstStyle/>
        <a:p>
          <a:endParaRPr lang="en-US"/>
        </a:p>
      </dgm:t>
    </dgm:pt>
    <dgm:pt modelId="{8848DC2B-64EE-4489-BDAF-AED323BDAD1C}">
      <dgm:prSet/>
      <dgm:spPr/>
      <dgm:t>
        <a:bodyPr/>
        <a:lstStyle/>
        <a:p>
          <a:r>
            <a:rPr lang="en-US" dirty="0"/>
            <a:t>Policies &amp;  Plans</a:t>
          </a:r>
        </a:p>
      </dgm:t>
    </dgm:pt>
    <dgm:pt modelId="{1AD32757-9935-4333-AACB-3B30AF986315}" type="parTrans" cxnId="{4EA2F4C2-0D83-458C-A6A4-85C173D37F0D}">
      <dgm:prSet/>
      <dgm:spPr/>
      <dgm:t>
        <a:bodyPr/>
        <a:lstStyle/>
        <a:p>
          <a:endParaRPr lang="en-US"/>
        </a:p>
      </dgm:t>
    </dgm:pt>
    <dgm:pt modelId="{1AE1E1E9-61AD-433D-9AD1-A7A6CEF3CA57}" type="sibTrans" cxnId="{4EA2F4C2-0D83-458C-A6A4-85C173D37F0D}">
      <dgm:prSet/>
      <dgm:spPr/>
      <dgm:t>
        <a:bodyPr/>
        <a:lstStyle/>
        <a:p>
          <a:endParaRPr lang="en-US"/>
        </a:p>
      </dgm:t>
    </dgm:pt>
    <dgm:pt modelId="{4DAEDBA2-4C91-4A67-82B4-348DE470FEC1}">
      <dgm:prSet/>
      <dgm:spPr/>
      <dgm:t>
        <a:bodyPr/>
        <a:lstStyle/>
        <a:p>
          <a:r>
            <a:rPr lang="en-US" dirty="0"/>
            <a:t>Eligible Activities &amp; Coordination</a:t>
          </a:r>
        </a:p>
      </dgm:t>
    </dgm:pt>
    <dgm:pt modelId="{9AC8B023-736A-45A5-98A3-67789770C814}" type="parTrans" cxnId="{E701FBBB-D9CC-47E9-A578-3F734EEED860}">
      <dgm:prSet/>
      <dgm:spPr/>
      <dgm:t>
        <a:bodyPr/>
        <a:lstStyle/>
        <a:p>
          <a:endParaRPr lang="en-US"/>
        </a:p>
      </dgm:t>
    </dgm:pt>
    <dgm:pt modelId="{9E434F82-7328-4E45-B35E-7C8BDC1811EE}" type="sibTrans" cxnId="{E701FBBB-D9CC-47E9-A578-3F734EEED860}">
      <dgm:prSet/>
      <dgm:spPr/>
      <dgm:t>
        <a:bodyPr/>
        <a:lstStyle/>
        <a:p>
          <a:endParaRPr lang="en-US"/>
        </a:p>
      </dgm:t>
    </dgm:pt>
    <dgm:pt modelId="{A9AB4615-55C5-42FC-BBB5-393DD52764B9}">
      <dgm:prSet/>
      <dgm:spPr/>
      <dgm:t>
        <a:bodyPr/>
        <a:lstStyle/>
        <a:p>
          <a:r>
            <a:rPr lang="en-US" dirty="0"/>
            <a:t>Service &amp; Performance Evaluation</a:t>
          </a:r>
        </a:p>
      </dgm:t>
    </dgm:pt>
    <dgm:pt modelId="{7B97653D-6500-4FC2-B0EB-3AD43FF6EC54}" type="parTrans" cxnId="{7503C8C4-29B2-4D48-9F88-ABF372637C2D}">
      <dgm:prSet/>
      <dgm:spPr/>
      <dgm:t>
        <a:bodyPr/>
        <a:lstStyle/>
        <a:p>
          <a:endParaRPr lang="en-US"/>
        </a:p>
      </dgm:t>
    </dgm:pt>
    <dgm:pt modelId="{A78B1740-57BC-40E6-8B01-B673311206B8}" type="sibTrans" cxnId="{7503C8C4-29B2-4D48-9F88-ABF372637C2D}">
      <dgm:prSet/>
      <dgm:spPr/>
      <dgm:t>
        <a:bodyPr/>
        <a:lstStyle/>
        <a:p>
          <a:endParaRPr lang="en-US"/>
        </a:p>
      </dgm:t>
    </dgm:pt>
    <dgm:pt modelId="{9B67D167-7E1B-4D22-AD81-D7E89B7342A6}">
      <dgm:prSet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r>
            <a:rPr lang="en-US" dirty="0"/>
            <a:t>Financial</a:t>
          </a:r>
        </a:p>
      </dgm:t>
    </dgm:pt>
    <dgm:pt modelId="{0C79A5A0-2577-407B-8E0E-D0C5B1077410}" type="parTrans" cxnId="{BFB38724-F29A-4FD9-971C-E38ADB80C0CE}">
      <dgm:prSet/>
      <dgm:spPr/>
      <dgm:t>
        <a:bodyPr/>
        <a:lstStyle/>
        <a:p>
          <a:endParaRPr lang="en-US"/>
        </a:p>
      </dgm:t>
    </dgm:pt>
    <dgm:pt modelId="{9D1A2779-5157-4FB2-A77F-FB211BC0CE20}" type="sibTrans" cxnId="{BFB38724-F29A-4FD9-971C-E38ADB80C0CE}">
      <dgm:prSet/>
      <dgm:spPr/>
      <dgm:t>
        <a:bodyPr/>
        <a:lstStyle/>
        <a:p>
          <a:endParaRPr lang="en-US"/>
        </a:p>
      </dgm:t>
    </dgm:pt>
    <dgm:pt modelId="{1E6BBA1D-950E-4305-96C4-9A47380EAE27}">
      <dgm:prSet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r>
            <a:rPr lang="en-US" dirty="0"/>
            <a:t>Assets</a:t>
          </a:r>
        </a:p>
      </dgm:t>
    </dgm:pt>
    <dgm:pt modelId="{ADEEE429-8B6D-4E18-9C21-97F56458C07F}" type="parTrans" cxnId="{5512DB9C-669A-434F-A990-AF4D37A2FDE6}">
      <dgm:prSet/>
      <dgm:spPr/>
      <dgm:t>
        <a:bodyPr/>
        <a:lstStyle/>
        <a:p>
          <a:endParaRPr lang="en-US"/>
        </a:p>
      </dgm:t>
    </dgm:pt>
    <dgm:pt modelId="{81BC6337-3999-4C13-9670-64BD00B4E1AC}" type="sibTrans" cxnId="{5512DB9C-669A-434F-A990-AF4D37A2FDE6}">
      <dgm:prSet/>
      <dgm:spPr/>
      <dgm:t>
        <a:bodyPr/>
        <a:lstStyle/>
        <a:p>
          <a:endParaRPr lang="en-US"/>
        </a:p>
      </dgm:t>
    </dgm:pt>
    <dgm:pt modelId="{8DCDD402-2748-4A57-85E0-072ED2257CF7}">
      <dgm:prSet/>
      <dgm:spPr>
        <a:gradFill rotWithShape="0">
          <a:gsLst>
            <a:gs pos="0">
              <a:schemeClr val="accent3">
                <a:lumMod val="75000"/>
              </a:schemeClr>
            </a:gs>
            <a:gs pos="76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</a:gradFill>
      </dgm:spPr>
      <dgm:t>
        <a:bodyPr/>
        <a:lstStyle/>
        <a:p>
          <a:r>
            <a:rPr lang="en-US" dirty="0"/>
            <a:t>Data  Collection</a:t>
          </a:r>
        </a:p>
      </dgm:t>
    </dgm:pt>
    <dgm:pt modelId="{FF5D6EEF-75D7-4012-858C-68A2697F92FA}" type="parTrans" cxnId="{F0FC4EFE-01BB-4399-A438-16DA38B62476}">
      <dgm:prSet/>
      <dgm:spPr/>
      <dgm:t>
        <a:bodyPr/>
        <a:lstStyle/>
        <a:p>
          <a:endParaRPr lang="en-US"/>
        </a:p>
      </dgm:t>
    </dgm:pt>
    <dgm:pt modelId="{969DD636-396E-4170-A7CC-E3765C0CC100}" type="sibTrans" cxnId="{F0FC4EFE-01BB-4399-A438-16DA38B62476}">
      <dgm:prSet/>
      <dgm:spPr/>
      <dgm:t>
        <a:bodyPr/>
        <a:lstStyle/>
        <a:p>
          <a:endParaRPr lang="en-US"/>
        </a:p>
      </dgm:t>
    </dgm:pt>
    <dgm:pt modelId="{89D67A28-9D1C-47FA-A4EB-789DF658F17C}">
      <dgm:prSet/>
      <dgm:spPr/>
      <dgm:t>
        <a:bodyPr/>
        <a:lstStyle/>
        <a:p>
          <a:r>
            <a:rPr lang="en-US" dirty="0"/>
            <a:t>Performance Measures</a:t>
          </a:r>
        </a:p>
      </dgm:t>
    </dgm:pt>
    <dgm:pt modelId="{B3E33308-47AB-45BB-A9A9-71014012578D}" type="parTrans" cxnId="{3EFB3647-1A93-4339-BA36-E83F06E40E36}">
      <dgm:prSet/>
      <dgm:spPr/>
      <dgm:t>
        <a:bodyPr/>
        <a:lstStyle/>
        <a:p>
          <a:endParaRPr lang="en-US"/>
        </a:p>
      </dgm:t>
    </dgm:pt>
    <dgm:pt modelId="{4CAD68DD-6CB1-410E-A89E-9BB1EE6FA5ED}" type="sibTrans" cxnId="{3EFB3647-1A93-4339-BA36-E83F06E40E36}">
      <dgm:prSet/>
      <dgm:spPr/>
      <dgm:t>
        <a:bodyPr/>
        <a:lstStyle/>
        <a:p>
          <a:endParaRPr lang="en-US"/>
        </a:p>
      </dgm:t>
    </dgm:pt>
    <dgm:pt modelId="{7CF143F1-2E4B-4F4A-BB8C-4C7D8394A8A5}" type="pres">
      <dgm:prSet presAssocID="{12F6FC51-3604-47F2-A8AE-8B592791B1A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E27C920-057E-4795-A8E0-4879AD8A291F}" type="pres">
      <dgm:prSet presAssocID="{A5AE6ED3-0BC5-4FD8-AD41-952B71B1572E}" presName="hierRoot1" presStyleCnt="0">
        <dgm:presLayoutVars>
          <dgm:hierBranch val="init"/>
        </dgm:presLayoutVars>
      </dgm:prSet>
      <dgm:spPr/>
    </dgm:pt>
    <dgm:pt modelId="{29A08CDD-0660-4857-B35F-412920CAAFAF}" type="pres">
      <dgm:prSet presAssocID="{A5AE6ED3-0BC5-4FD8-AD41-952B71B1572E}" presName="rootComposite1" presStyleCnt="0"/>
      <dgm:spPr/>
    </dgm:pt>
    <dgm:pt modelId="{6EE8B8BA-96FE-4A36-B6E3-94CB78679178}" type="pres">
      <dgm:prSet presAssocID="{A5AE6ED3-0BC5-4FD8-AD41-952B71B1572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3AD6A8-8058-431D-8DE6-D98A2F182829}" type="pres">
      <dgm:prSet presAssocID="{A5AE6ED3-0BC5-4FD8-AD41-952B71B1572E}" presName="rootConnector1" presStyleLbl="node1" presStyleIdx="0" presStyleCnt="0"/>
      <dgm:spPr/>
      <dgm:t>
        <a:bodyPr/>
        <a:lstStyle/>
        <a:p>
          <a:endParaRPr lang="en-US"/>
        </a:p>
      </dgm:t>
    </dgm:pt>
    <dgm:pt modelId="{333A2EAC-11FD-4AA8-A5F0-F1A0D12FCA3A}" type="pres">
      <dgm:prSet presAssocID="{A5AE6ED3-0BC5-4FD8-AD41-952B71B1572E}" presName="hierChild2" presStyleCnt="0"/>
      <dgm:spPr/>
    </dgm:pt>
    <dgm:pt modelId="{7DE4766E-3476-41DA-86D2-EF522BE9ED7E}" type="pres">
      <dgm:prSet presAssocID="{60B8F4D0-2CC2-4967-ADDD-BE51E93D0EFC}" presName="Name37" presStyleLbl="parChTrans1D2" presStyleIdx="0" presStyleCnt="4"/>
      <dgm:spPr/>
      <dgm:t>
        <a:bodyPr/>
        <a:lstStyle/>
        <a:p>
          <a:endParaRPr lang="en-US"/>
        </a:p>
      </dgm:t>
    </dgm:pt>
    <dgm:pt modelId="{C2EC4570-A047-40EF-B0A9-A9E948AE96C1}" type="pres">
      <dgm:prSet presAssocID="{03BC8841-E1F5-42CC-BE9E-B2B86A87DEC3}" presName="hierRoot2" presStyleCnt="0">
        <dgm:presLayoutVars>
          <dgm:hierBranch val="init"/>
        </dgm:presLayoutVars>
      </dgm:prSet>
      <dgm:spPr/>
    </dgm:pt>
    <dgm:pt modelId="{2A2E84B8-BFF2-403D-8C80-5654E26B4D8E}" type="pres">
      <dgm:prSet presAssocID="{03BC8841-E1F5-42CC-BE9E-B2B86A87DEC3}" presName="rootComposite" presStyleCnt="0"/>
      <dgm:spPr/>
    </dgm:pt>
    <dgm:pt modelId="{7AC9FD97-CA1A-4E3D-A8E5-A9B22575CE0C}" type="pres">
      <dgm:prSet presAssocID="{03BC8841-E1F5-42CC-BE9E-B2B86A87DEC3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EF3457-A3C1-4CD5-BD30-07B316AB7810}" type="pres">
      <dgm:prSet presAssocID="{03BC8841-E1F5-42CC-BE9E-B2B86A87DEC3}" presName="rootConnector" presStyleLbl="node2" presStyleIdx="0" presStyleCnt="4"/>
      <dgm:spPr/>
      <dgm:t>
        <a:bodyPr/>
        <a:lstStyle/>
        <a:p>
          <a:endParaRPr lang="en-US"/>
        </a:p>
      </dgm:t>
    </dgm:pt>
    <dgm:pt modelId="{3D2065A4-B92E-49D4-BA25-42E92DA134FF}" type="pres">
      <dgm:prSet presAssocID="{03BC8841-E1F5-42CC-BE9E-B2B86A87DEC3}" presName="hierChild4" presStyleCnt="0"/>
      <dgm:spPr/>
    </dgm:pt>
    <dgm:pt modelId="{F1791311-9B55-4946-8EA9-BB4F834F10D5}" type="pres">
      <dgm:prSet presAssocID="{DF9D7533-9A73-473E-9086-2BAF6F2CB9EE}" presName="Name37" presStyleLbl="parChTrans1D3" presStyleIdx="0" presStyleCnt="8"/>
      <dgm:spPr/>
      <dgm:t>
        <a:bodyPr/>
        <a:lstStyle/>
        <a:p>
          <a:endParaRPr lang="en-US"/>
        </a:p>
      </dgm:t>
    </dgm:pt>
    <dgm:pt modelId="{D99AD742-6D57-4EAE-A9EF-F8AEC7BD130A}" type="pres">
      <dgm:prSet presAssocID="{7D40AE6C-3955-4F9D-9B8E-0EC429A56DE3}" presName="hierRoot2" presStyleCnt="0">
        <dgm:presLayoutVars>
          <dgm:hierBranch val="init"/>
        </dgm:presLayoutVars>
      </dgm:prSet>
      <dgm:spPr/>
    </dgm:pt>
    <dgm:pt modelId="{69ED2307-DBBF-4B86-8785-202166585500}" type="pres">
      <dgm:prSet presAssocID="{7D40AE6C-3955-4F9D-9B8E-0EC429A56DE3}" presName="rootComposite" presStyleCnt="0"/>
      <dgm:spPr/>
    </dgm:pt>
    <dgm:pt modelId="{4E58AB74-03AD-4ECD-94CA-C38924966EB1}" type="pres">
      <dgm:prSet presAssocID="{7D40AE6C-3955-4F9D-9B8E-0EC429A56DE3}" presName="rootText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372542-0028-4BA3-B0F4-4733B4F152DD}" type="pres">
      <dgm:prSet presAssocID="{7D40AE6C-3955-4F9D-9B8E-0EC429A56DE3}" presName="rootConnector" presStyleLbl="node3" presStyleIdx="0" presStyleCnt="8"/>
      <dgm:spPr/>
      <dgm:t>
        <a:bodyPr/>
        <a:lstStyle/>
        <a:p>
          <a:endParaRPr lang="en-US"/>
        </a:p>
      </dgm:t>
    </dgm:pt>
    <dgm:pt modelId="{F269A7A9-7830-412A-87F2-CB6DF4C8A2B7}" type="pres">
      <dgm:prSet presAssocID="{7D40AE6C-3955-4F9D-9B8E-0EC429A56DE3}" presName="hierChild4" presStyleCnt="0"/>
      <dgm:spPr/>
    </dgm:pt>
    <dgm:pt modelId="{72CA8D4E-BBAD-4F38-A388-455F607E42FC}" type="pres">
      <dgm:prSet presAssocID="{7D40AE6C-3955-4F9D-9B8E-0EC429A56DE3}" presName="hierChild5" presStyleCnt="0"/>
      <dgm:spPr/>
    </dgm:pt>
    <dgm:pt modelId="{CAE2A9E2-8EDA-486B-AFE4-E6D79497742B}" type="pres">
      <dgm:prSet presAssocID="{1AD32757-9935-4333-AACB-3B30AF986315}" presName="Name37" presStyleLbl="parChTrans1D3" presStyleIdx="1" presStyleCnt="8"/>
      <dgm:spPr/>
      <dgm:t>
        <a:bodyPr/>
        <a:lstStyle/>
        <a:p>
          <a:endParaRPr lang="en-US"/>
        </a:p>
      </dgm:t>
    </dgm:pt>
    <dgm:pt modelId="{4CDAD9F6-B023-4A1C-9349-6C8F5E66E373}" type="pres">
      <dgm:prSet presAssocID="{8848DC2B-64EE-4489-BDAF-AED323BDAD1C}" presName="hierRoot2" presStyleCnt="0">
        <dgm:presLayoutVars>
          <dgm:hierBranch val="init"/>
        </dgm:presLayoutVars>
      </dgm:prSet>
      <dgm:spPr/>
    </dgm:pt>
    <dgm:pt modelId="{F4054DAC-6968-413C-96F4-8B2C5C749091}" type="pres">
      <dgm:prSet presAssocID="{8848DC2B-64EE-4489-BDAF-AED323BDAD1C}" presName="rootComposite" presStyleCnt="0"/>
      <dgm:spPr/>
    </dgm:pt>
    <dgm:pt modelId="{6C67B3A6-6466-413A-9710-4E5A43DC002C}" type="pres">
      <dgm:prSet presAssocID="{8848DC2B-64EE-4489-BDAF-AED323BDAD1C}" presName="rootText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7381C1A-60A3-43D8-883B-BCC1619A8C9D}" type="pres">
      <dgm:prSet presAssocID="{8848DC2B-64EE-4489-BDAF-AED323BDAD1C}" presName="rootConnector" presStyleLbl="node3" presStyleIdx="1" presStyleCnt="8"/>
      <dgm:spPr/>
      <dgm:t>
        <a:bodyPr/>
        <a:lstStyle/>
        <a:p>
          <a:endParaRPr lang="en-US"/>
        </a:p>
      </dgm:t>
    </dgm:pt>
    <dgm:pt modelId="{C0B7DC80-40A2-423E-AA18-BD77074BDED3}" type="pres">
      <dgm:prSet presAssocID="{8848DC2B-64EE-4489-BDAF-AED323BDAD1C}" presName="hierChild4" presStyleCnt="0"/>
      <dgm:spPr/>
    </dgm:pt>
    <dgm:pt modelId="{A1E640A7-77E3-4441-A771-7A93E0695E94}" type="pres">
      <dgm:prSet presAssocID="{8848DC2B-64EE-4489-BDAF-AED323BDAD1C}" presName="hierChild5" presStyleCnt="0"/>
      <dgm:spPr/>
    </dgm:pt>
    <dgm:pt modelId="{8BAD9E0E-F51A-47BA-9359-133E13B10B5F}" type="pres">
      <dgm:prSet presAssocID="{03BC8841-E1F5-42CC-BE9E-B2B86A87DEC3}" presName="hierChild5" presStyleCnt="0"/>
      <dgm:spPr/>
    </dgm:pt>
    <dgm:pt modelId="{17464471-B37F-489E-9F1E-CBBC87352C5A}" type="pres">
      <dgm:prSet presAssocID="{58FA8560-AB09-4702-B512-E167FC2E8C39}" presName="Name37" presStyleLbl="parChTrans1D2" presStyleIdx="1" presStyleCnt="4"/>
      <dgm:spPr/>
      <dgm:t>
        <a:bodyPr/>
        <a:lstStyle/>
        <a:p>
          <a:endParaRPr lang="en-US"/>
        </a:p>
      </dgm:t>
    </dgm:pt>
    <dgm:pt modelId="{E18374A1-04D5-4F7B-B17C-3775DB27C543}" type="pres">
      <dgm:prSet presAssocID="{F2C53156-01FD-4264-94FF-2DDF6F1B55F0}" presName="hierRoot2" presStyleCnt="0">
        <dgm:presLayoutVars>
          <dgm:hierBranch val="init"/>
        </dgm:presLayoutVars>
      </dgm:prSet>
      <dgm:spPr/>
    </dgm:pt>
    <dgm:pt modelId="{79F75F7D-9543-40A5-8AF5-8871C10EDB3C}" type="pres">
      <dgm:prSet presAssocID="{F2C53156-01FD-4264-94FF-2DDF6F1B55F0}" presName="rootComposite" presStyleCnt="0"/>
      <dgm:spPr/>
    </dgm:pt>
    <dgm:pt modelId="{B82513C2-59C9-40A6-A6E6-7BE90A2FC395}" type="pres">
      <dgm:prSet presAssocID="{F2C53156-01FD-4264-94FF-2DDF6F1B55F0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71EB519-3FAB-434C-9F15-AF6954B31743}" type="pres">
      <dgm:prSet presAssocID="{F2C53156-01FD-4264-94FF-2DDF6F1B55F0}" presName="rootConnector" presStyleLbl="node2" presStyleIdx="1" presStyleCnt="4"/>
      <dgm:spPr/>
      <dgm:t>
        <a:bodyPr/>
        <a:lstStyle/>
        <a:p>
          <a:endParaRPr lang="en-US"/>
        </a:p>
      </dgm:t>
    </dgm:pt>
    <dgm:pt modelId="{22AA265C-2227-4156-ACFE-32BAB337901E}" type="pres">
      <dgm:prSet presAssocID="{F2C53156-01FD-4264-94FF-2DDF6F1B55F0}" presName="hierChild4" presStyleCnt="0"/>
      <dgm:spPr/>
    </dgm:pt>
    <dgm:pt modelId="{B159F5EC-7CAC-4A98-95A9-1C4F6ED19981}" type="pres">
      <dgm:prSet presAssocID="{9AC8B023-736A-45A5-98A3-67789770C814}" presName="Name37" presStyleLbl="parChTrans1D3" presStyleIdx="2" presStyleCnt="8"/>
      <dgm:spPr/>
      <dgm:t>
        <a:bodyPr/>
        <a:lstStyle/>
        <a:p>
          <a:endParaRPr lang="en-US"/>
        </a:p>
      </dgm:t>
    </dgm:pt>
    <dgm:pt modelId="{09B812C5-3A3D-4529-B294-3A5F643C8143}" type="pres">
      <dgm:prSet presAssocID="{4DAEDBA2-4C91-4A67-82B4-348DE470FEC1}" presName="hierRoot2" presStyleCnt="0">
        <dgm:presLayoutVars>
          <dgm:hierBranch val="init"/>
        </dgm:presLayoutVars>
      </dgm:prSet>
      <dgm:spPr/>
    </dgm:pt>
    <dgm:pt modelId="{05EBAD28-86BD-4BFA-BD4E-E478C3124EC9}" type="pres">
      <dgm:prSet presAssocID="{4DAEDBA2-4C91-4A67-82B4-348DE470FEC1}" presName="rootComposite" presStyleCnt="0"/>
      <dgm:spPr/>
    </dgm:pt>
    <dgm:pt modelId="{F5CA8D5A-032B-459A-AC45-4203926B0F4F}" type="pres">
      <dgm:prSet presAssocID="{4DAEDBA2-4C91-4A67-82B4-348DE470FEC1}" presName="rootText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36866B-8D72-4BC9-9F40-904282DC57B4}" type="pres">
      <dgm:prSet presAssocID="{4DAEDBA2-4C91-4A67-82B4-348DE470FEC1}" presName="rootConnector" presStyleLbl="node3" presStyleIdx="2" presStyleCnt="8"/>
      <dgm:spPr/>
      <dgm:t>
        <a:bodyPr/>
        <a:lstStyle/>
        <a:p>
          <a:endParaRPr lang="en-US"/>
        </a:p>
      </dgm:t>
    </dgm:pt>
    <dgm:pt modelId="{8EE2F4A6-14FF-4E3A-AC3E-215CD9C26E2A}" type="pres">
      <dgm:prSet presAssocID="{4DAEDBA2-4C91-4A67-82B4-348DE470FEC1}" presName="hierChild4" presStyleCnt="0"/>
      <dgm:spPr/>
    </dgm:pt>
    <dgm:pt modelId="{6A39C8C4-2B01-4269-AD51-8A07BBB1E9D4}" type="pres">
      <dgm:prSet presAssocID="{4DAEDBA2-4C91-4A67-82B4-348DE470FEC1}" presName="hierChild5" presStyleCnt="0"/>
      <dgm:spPr/>
    </dgm:pt>
    <dgm:pt modelId="{03006D36-D6A4-45FC-ABF9-6B4093E38BCB}" type="pres">
      <dgm:prSet presAssocID="{7B97653D-6500-4FC2-B0EB-3AD43FF6EC54}" presName="Name37" presStyleLbl="parChTrans1D3" presStyleIdx="3" presStyleCnt="8"/>
      <dgm:spPr/>
      <dgm:t>
        <a:bodyPr/>
        <a:lstStyle/>
        <a:p>
          <a:endParaRPr lang="en-US"/>
        </a:p>
      </dgm:t>
    </dgm:pt>
    <dgm:pt modelId="{A8B50682-CB53-4ED6-92F4-2B04772E4D27}" type="pres">
      <dgm:prSet presAssocID="{A9AB4615-55C5-42FC-BBB5-393DD52764B9}" presName="hierRoot2" presStyleCnt="0">
        <dgm:presLayoutVars>
          <dgm:hierBranch val="init"/>
        </dgm:presLayoutVars>
      </dgm:prSet>
      <dgm:spPr/>
    </dgm:pt>
    <dgm:pt modelId="{AAD06788-8D5C-42D2-9CB3-91135615A92E}" type="pres">
      <dgm:prSet presAssocID="{A9AB4615-55C5-42FC-BBB5-393DD52764B9}" presName="rootComposite" presStyleCnt="0"/>
      <dgm:spPr/>
    </dgm:pt>
    <dgm:pt modelId="{9CA38B36-3CD5-4E9C-8AE1-3AFC765062AC}" type="pres">
      <dgm:prSet presAssocID="{A9AB4615-55C5-42FC-BBB5-393DD52764B9}" presName="rootText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1C63E77-AC05-451B-90A6-ED0AADBC9DAE}" type="pres">
      <dgm:prSet presAssocID="{A9AB4615-55C5-42FC-BBB5-393DD52764B9}" presName="rootConnector" presStyleLbl="node3" presStyleIdx="3" presStyleCnt="8"/>
      <dgm:spPr/>
      <dgm:t>
        <a:bodyPr/>
        <a:lstStyle/>
        <a:p>
          <a:endParaRPr lang="en-US"/>
        </a:p>
      </dgm:t>
    </dgm:pt>
    <dgm:pt modelId="{47FC2EA7-4425-4016-ADE6-DC8C5F313450}" type="pres">
      <dgm:prSet presAssocID="{A9AB4615-55C5-42FC-BBB5-393DD52764B9}" presName="hierChild4" presStyleCnt="0"/>
      <dgm:spPr/>
    </dgm:pt>
    <dgm:pt modelId="{4E17C138-83F1-4A2B-B25C-429D302AC89B}" type="pres">
      <dgm:prSet presAssocID="{A9AB4615-55C5-42FC-BBB5-393DD52764B9}" presName="hierChild5" presStyleCnt="0"/>
      <dgm:spPr/>
    </dgm:pt>
    <dgm:pt modelId="{712F8E7A-A3D2-4C83-B61E-F5941AFDC4B3}" type="pres">
      <dgm:prSet presAssocID="{F2C53156-01FD-4264-94FF-2DDF6F1B55F0}" presName="hierChild5" presStyleCnt="0"/>
      <dgm:spPr/>
    </dgm:pt>
    <dgm:pt modelId="{1BC36884-19D3-428B-9CC7-ADE2A6EDFE79}" type="pres">
      <dgm:prSet presAssocID="{7385CAF6-3C14-463C-8B75-1B9C169121F2}" presName="Name37" presStyleLbl="parChTrans1D2" presStyleIdx="2" presStyleCnt="4"/>
      <dgm:spPr/>
      <dgm:t>
        <a:bodyPr/>
        <a:lstStyle/>
        <a:p>
          <a:endParaRPr lang="en-US"/>
        </a:p>
      </dgm:t>
    </dgm:pt>
    <dgm:pt modelId="{0FBE7AD6-7C06-462F-8181-66B90E9DA07E}" type="pres">
      <dgm:prSet presAssocID="{D3B1AE40-D4E3-4F2D-BF6F-A286F5D177A7}" presName="hierRoot2" presStyleCnt="0">
        <dgm:presLayoutVars>
          <dgm:hierBranch val="init"/>
        </dgm:presLayoutVars>
      </dgm:prSet>
      <dgm:spPr/>
    </dgm:pt>
    <dgm:pt modelId="{756160E5-E3E3-4385-9802-5AD63C1D7CB6}" type="pres">
      <dgm:prSet presAssocID="{D3B1AE40-D4E3-4F2D-BF6F-A286F5D177A7}" presName="rootComposite" presStyleCnt="0"/>
      <dgm:spPr/>
    </dgm:pt>
    <dgm:pt modelId="{9A004303-EC32-4E44-B5F4-098919F7CB68}" type="pres">
      <dgm:prSet presAssocID="{D3B1AE40-D4E3-4F2D-BF6F-A286F5D177A7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AD90481-4CB0-4874-8F9D-92B894F328A8}" type="pres">
      <dgm:prSet presAssocID="{D3B1AE40-D4E3-4F2D-BF6F-A286F5D177A7}" presName="rootConnector" presStyleLbl="node2" presStyleIdx="2" presStyleCnt="4"/>
      <dgm:spPr/>
      <dgm:t>
        <a:bodyPr/>
        <a:lstStyle/>
        <a:p>
          <a:endParaRPr lang="en-US"/>
        </a:p>
      </dgm:t>
    </dgm:pt>
    <dgm:pt modelId="{C869FBBB-50C1-4259-8BF4-361E70608A27}" type="pres">
      <dgm:prSet presAssocID="{D3B1AE40-D4E3-4F2D-BF6F-A286F5D177A7}" presName="hierChild4" presStyleCnt="0"/>
      <dgm:spPr/>
    </dgm:pt>
    <dgm:pt modelId="{C376E7A2-25DA-4BC5-BA8A-51B6D128FF48}" type="pres">
      <dgm:prSet presAssocID="{0C79A5A0-2577-407B-8E0E-D0C5B1077410}" presName="Name37" presStyleLbl="parChTrans1D3" presStyleIdx="4" presStyleCnt="8"/>
      <dgm:spPr/>
      <dgm:t>
        <a:bodyPr/>
        <a:lstStyle/>
        <a:p>
          <a:endParaRPr lang="en-US"/>
        </a:p>
      </dgm:t>
    </dgm:pt>
    <dgm:pt modelId="{38EB7414-9031-482C-BE01-EC71B37D3706}" type="pres">
      <dgm:prSet presAssocID="{9B67D167-7E1B-4D22-AD81-D7E89B7342A6}" presName="hierRoot2" presStyleCnt="0">
        <dgm:presLayoutVars>
          <dgm:hierBranch val="init"/>
        </dgm:presLayoutVars>
      </dgm:prSet>
      <dgm:spPr/>
    </dgm:pt>
    <dgm:pt modelId="{7019FB59-D3D4-452F-9518-AF494340A0B7}" type="pres">
      <dgm:prSet presAssocID="{9B67D167-7E1B-4D22-AD81-D7E89B7342A6}" presName="rootComposite" presStyleCnt="0"/>
      <dgm:spPr/>
    </dgm:pt>
    <dgm:pt modelId="{5D001D97-14D1-4F28-B498-2A1E4CAC0E28}" type="pres">
      <dgm:prSet presAssocID="{9B67D167-7E1B-4D22-AD81-D7E89B7342A6}" presName="rootText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D64307-A0BF-4324-A470-DD3B6D702681}" type="pres">
      <dgm:prSet presAssocID="{9B67D167-7E1B-4D22-AD81-D7E89B7342A6}" presName="rootConnector" presStyleLbl="node3" presStyleIdx="4" presStyleCnt="8"/>
      <dgm:spPr/>
      <dgm:t>
        <a:bodyPr/>
        <a:lstStyle/>
        <a:p>
          <a:endParaRPr lang="en-US"/>
        </a:p>
      </dgm:t>
    </dgm:pt>
    <dgm:pt modelId="{D93EC076-E705-4115-8BA1-FEF306786D0B}" type="pres">
      <dgm:prSet presAssocID="{9B67D167-7E1B-4D22-AD81-D7E89B7342A6}" presName="hierChild4" presStyleCnt="0"/>
      <dgm:spPr/>
    </dgm:pt>
    <dgm:pt modelId="{9C88E33F-5C6A-4DF2-8577-7E71450928F4}" type="pres">
      <dgm:prSet presAssocID="{9B67D167-7E1B-4D22-AD81-D7E89B7342A6}" presName="hierChild5" presStyleCnt="0"/>
      <dgm:spPr/>
    </dgm:pt>
    <dgm:pt modelId="{38B46A3F-F36B-49B5-88CB-E165FF2B6B43}" type="pres">
      <dgm:prSet presAssocID="{ADEEE429-8B6D-4E18-9C21-97F56458C07F}" presName="Name37" presStyleLbl="parChTrans1D3" presStyleIdx="5" presStyleCnt="8"/>
      <dgm:spPr/>
      <dgm:t>
        <a:bodyPr/>
        <a:lstStyle/>
        <a:p>
          <a:endParaRPr lang="en-US"/>
        </a:p>
      </dgm:t>
    </dgm:pt>
    <dgm:pt modelId="{206D9955-C69A-49FD-A148-D7AB1FDEFCB6}" type="pres">
      <dgm:prSet presAssocID="{1E6BBA1D-950E-4305-96C4-9A47380EAE27}" presName="hierRoot2" presStyleCnt="0">
        <dgm:presLayoutVars>
          <dgm:hierBranch val="init"/>
        </dgm:presLayoutVars>
      </dgm:prSet>
      <dgm:spPr/>
    </dgm:pt>
    <dgm:pt modelId="{6584952D-A20D-4741-87D7-2FEAE19B4E7D}" type="pres">
      <dgm:prSet presAssocID="{1E6BBA1D-950E-4305-96C4-9A47380EAE27}" presName="rootComposite" presStyleCnt="0"/>
      <dgm:spPr/>
    </dgm:pt>
    <dgm:pt modelId="{C58A9320-621B-4993-ABCB-DBF21AFE307C}" type="pres">
      <dgm:prSet presAssocID="{1E6BBA1D-950E-4305-96C4-9A47380EAE27}" presName="rootText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36E5E43-4831-41E7-A623-C6CD5F3A7131}" type="pres">
      <dgm:prSet presAssocID="{1E6BBA1D-950E-4305-96C4-9A47380EAE27}" presName="rootConnector" presStyleLbl="node3" presStyleIdx="5" presStyleCnt="8"/>
      <dgm:spPr/>
      <dgm:t>
        <a:bodyPr/>
        <a:lstStyle/>
        <a:p>
          <a:endParaRPr lang="en-US"/>
        </a:p>
      </dgm:t>
    </dgm:pt>
    <dgm:pt modelId="{E4BC8591-D2D7-4B20-874E-C3474602EAC7}" type="pres">
      <dgm:prSet presAssocID="{1E6BBA1D-950E-4305-96C4-9A47380EAE27}" presName="hierChild4" presStyleCnt="0"/>
      <dgm:spPr/>
    </dgm:pt>
    <dgm:pt modelId="{5807BEAE-F266-48F7-99FC-D2DAC9192655}" type="pres">
      <dgm:prSet presAssocID="{1E6BBA1D-950E-4305-96C4-9A47380EAE27}" presName="hierChild5" presStyleCnt="0"/>
      <dgm:spPr/>
    </dgm:pt>
    <dgm:pt modelId="{7A921892-69BC-4D80-9D28-45BFF5ACF95A}" type="pres">
      <dgm:prSet presAssocID="{D3B1AE40-D4E3-4F2D-BF6F-A286F5D177A7}" presName="hierChild5" presStyleCnt="0"/>
      <dgm:spPr/>
    </dgm:pt>
    <dgm:pt modelId="{F3489D90-4932-4E3E-9F9F-6BBD97069E90}" type="pres">
      <dgm:prSet presAssocID="{FCE03E92-A049-4A29-BD96-FF6085FF7F51}" presName="Name37" presStyleLbl="parChTrans1D2" presStyleIdx="3" presStyleCnt="4"/>
      <dgm:spPr/>
      <dgm:t>
        <a:bodyPr/>
        <a:lstStyle/>
        <a:p>
          <a:endParaRPr lang="en-US"/>
        </a:p>
      </dgm:t>
    </dgm:pt>
    <dgm:pt modelId="{555A2144-6415-40AF-AB3B-43C988EE7D05}" type="pres">
      <dgm:prSet presAssocID="{E3A69322-C1CB-4F03-8441-0223EFE4E2C3}" presName="hierRoot2" presStyleCnt="0">
        <dgm:presLayoutVars>
          <dgm:hierBranch val="init"/>
        </dgm:presLayoutVars>
      </dgm:prSet>
      <dgm:spPr/>
    </dgm:pt>
    <dgm:pt modelId="{1D332F36-7F5A-49A6-AF6D-EE5DD522C541}" type="pres">
      <dgm:prSet presAssocID="{E3A69322-C1CB-4F03-8441-0223EFE4E2C3}" presName="rootComposite" presStyleCnt="0"/>
      <dgm:spPr/>
    </dgm:pt>
    <dgm:pt modelId="{889A5E23-8E3E-4A93-8239-6CF648D2473B}" type="pres">
      <dgm:prSet presAssocID="{E3A69322-C1CB-4F03-8441-0223EFE4E2C3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1E448F4-E959-4C63-884F-4E9AFA2E62F3}" type="pres">
      <dgm:prSet presAssocID="{E3A69322-C1CB-4F03-8441-0223EFE4E2C3}" presName="rootConnector" presStyleLbl="node2" presStyleIdx="3" presStyleCnt="4"/>
      <dgm:spPr/>
      <dgm:t>
        <a:bodyPr/>
        <a:lstStyle/>
        <a:p>
          <a:endParaRPr lang="en-US"/>
        </a:p>
      </dgm:t>
    </dgm:pt>
    <dgm:pt modelId="{F1BFDB49-267E-4B9B-842B-914E93D942E1}" type="pres">
      <dgm:prSet presAssocID="{E3A69322-C1CB-4F03-8441-0223EFE4E2C3}" presName="hierChild4" presStyleCnt="0"/>
      <dgm:spPr/>
    </dgm:pt>
    <dgm:pt modelId="{C78DFE89-C1F9-4745-B87F-99C3C91A4690}" type="pres">
      <dgm:prSet presAssocID="{FF5D6EEF-75D7-4012-858C-68A2697F92FA}" presName="Name37" presStyleLbl="parChTrans1D3" presStyleIdx="6" presStyleCnt="8"/>
      <dgm:spPr/>
      <dgm:t>
        <a:bodyPr/>
        <a:lstStyle/>
        <a:p>
          <a:endParaRPr lang="en-US"/>
        </a:p>
      </dgm:t>
    </dgm:pt>
    <dgm:pt modelId="{20D4BA5F-3723-4F16-B10B-8C04AB4C1A8A}" type="pres">
      <dgm:prSet presAssocID="{8DCDD402-2748-4A57-85E0-072ED2257CF7}" presName="hierRoot2" presStyleCnt="0">
        <dgm:presLayoutVars>
          <dgm:hierBranch val="init"/>
        </dgm:presLayoutVars>
      </dgm:prSet>
      <dgm:spPr/>
    </dgm:pt>
    <dgm:pt modelId="{CE9352B8-D095-481D-A97F-69400046CDB5}" type="pres">
      <dgm:prSet presAssocID="{8DCDD402-2748-4A57-85E0-072ED2257CF7}" presName="rootComposite" presStyleCnt="0"/>
      <dgm:spPr/>
    </dgm:pt>
    <dgm:pt modelId="{4A8E9A4F-DC5E-41B9-A516-2432E4FD8623}" type="pres">
      <dgm:prSet presAssocID="{8DCDD402-2748-4A57-85E0-072ED2257CF7}" presName="rootText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C3829D-E5D8-4572-9A57-A90EE089B074}" type="pres">
      <dgm:prSet presAssocID="{8DCDD402-2748-4A57-85E0-072ED2257CF7}" presName="rootConnector" presStyleLbl="node3" presStyleIdx="6" presStyleCnt="8"/>
      <dgm:spPr/>
      <dgm:t>
        <a:bodyPr/>
        <a:lstStyle/>
        <a:p>
          <a:endParaRPr lang="en-US"/>
        </a:p>
      </dgm:t>
    </dgm:pt>
    <dgm:pt modelId="{027C6363-8ADF-4EB7-9CE8-23AA5CDDA814}" type="pres">
      <dgm:prSet presAssocID="{8DCDD402-2748-4A57-85E0-072ED2257CF7}" presName="hierChild4" presStyleCnt="0"/>
      <dgm:spPr/>
    </dgm:pt>
    <dgm:pt modelId="{B81B08F6-C1E0-45CF-ABDA-48DF7D2DBB27}" type="pres">
      <dgm:prSet presAssocID="{8DCDD402-2748-4A57-85E0-072ED2257CF7}" presName="hierChild5" presStyleCnt="0"/>
      <dgm:spPr/>
    </dgm:pt>
    <dgm:pt modelId="{A4F97D99-3652-48F2-857B-0A7726F5A823}" type="pres">
      <dgm:prSet presAssocID="{B3E33308-47AB-45BB-A9A9-71014012578D}" presName="Name37" presStyleLbl="parChTrans1D3" presStyleIdx="7" presStyleCnt="8"/>
      <dgm:spPr/>
      <dgm:t>
        <a:bodyPr/>
        <a:lstStyle/>
        <a:p>
          <a:endParaRPr lang="en-US"/>
        </a:p>
      </dgm:t>
    </dgm:pt>
    <dgm:pt modelId="{1BE2B088-FBAA-4067-BDB6-A542EB0D0348}" type="pres">
      <dgm:prSet presAssocID="{89D67A28-9D1C-47FA-A4EB-789DF658F17C}" presName="hierRoot2" presStyleCnt="0">
        <dgm:presLayoutVars>
          <dgm:hierBranch val="init"/>
        </dgm:presLayoutVars>
      </dgm:prSet>
      <dgm:spPr/>
    </dgm:pt>
    <dgm:pt modelId="{B6488E0F-22E2-4AF2-95A6-28B2C5B39760}" type="pres">
      <dgm:prSet presAssocID="{89D67A28-9D1C-47FA-A4EB-789DF658F17C}" presName="rootComposite" presStyleCnt="0"/>
      <dgm:spPr/>
    </dgm:pt>
    <dgm:pt modelId="{769704BD-CC1F-4490-A824-5FC579211AC7}" type="pres">
      <dgm:prSet presAssocID="{89D67A28-9D1C-47FA-A4EB-789DF658F17C}" presName="rootText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2845-DC3C-4A5A-9EC0-1E58CB3CEC8E}" type="pres">
      <dgm:prSet presAssocID="{89D67A28-9D1C-47FA-A4EB-789DF658F17C}" presName="rootConnector" presStyleLbl="node3" presStyleIdx="7" presStyleCnt="8"/>
      <dgm:spPr/>
      <dgm:t>
        <a:bodyPr/>
        <a:lstStyle/>
        <a:p>
          <a:endParaRPr lang="en-US"/>
        </a:p>
      </dgm:t>
    </dgm:pt>
    <dgm:pt modelId="{9E407D1E-65A1-46D6-BF60-AF0DDCA1048F}" type="pres">
      <dgm:prSet presAssocID="{89D67A28-9D1C-47FA-A4EB-789DF658F17C}" presName="hierChild4" presStyleCnt="0"/>
      <dgm:spPr/>
    </dgm:pt>
    <dgm:pt modelId="{A37260BF-BD86-41F2-93EF-B3E9A7BA8BC5}" type="pres">
      <dgm:prSet presAssocID="{89D67A28-9D1C-47FA-A4EB-789DF658F17C}" presName="hierChild5" presStyleCnt="0"/>
      <dgm:spPr/>
    </dgm:pt>
    <dgm:pt modelId="{E1289390-51A1-4EBF-AF9F-49A711A16D0C}" type="pres">
      <dgm:prSet presAssocID="{E3A69322-C1CB-4F03-8441-0223EFE4E2C3}" presName="hierChild5" presStyleCnt="0"/>
      <dgm:spPr/>
    </dgm:pt>
    <dgm:pt modelId="{2E5ABE9A-4692-4972-8EAA-7665D8C9A2F0}" type="pres">
      <dgm:prSet presAssocID="{A5AE6ED3-0BC5-4FD8-AD41-952B71B1572E}" presName="hierChild3" presStyleCnt="0"/>
      <dgm:spPr/>
    </dgm:pt>
  </dgm:ptLst>
  <dgm:cxnLst>
    <dgm:cxn modelId="{0258A2D4-7ABD-43B5-85F9-7BCB8624A272}" type="presOf" srcId="{0C79A5A0-2577-407B-8E0E-D0C5B1077410}" destId="{C376E7A2-25DA-4BC5-BA8A-51B6D128FF48}" srcOrd="0" destOrd="0" presId="urn:microsoft.com/office/officeart/2005/8/layout/orgChart1"/>
    <dgm:cxn modelId="{407275AD-AF2E-406A-BF6C-AD30FD547B67}" type="presOf" srcId="{9B67D167-7E1B-4D22-AD81-D7E89B7342A6}" destId="{F0D64307-A0BF-4324-A470-DD3B6D702681}" srcOrd="1" destOrd="0" presId="urn:microsoft.com/office/officeart/2005/8/layout/orgChart1"/>
    <dgm:cxn modelId="{96130DAA-D6DC-49D1-9AF6-A60A0B15028B}" type="presOf" srcId="{A9AB4615-55C5-42FC-BBB5-393DD52764B9}" destId="{9CA38B36-3CD5-4E9C-8AE1-3AFC765062AC}" srcOrd="0" destOrd="0" presId="urn:microsoft.com/office/officeart/2005/8/layout/orgChart1"/>
    <dgm:cxn modelId="{F0FC4EFE-01BB-4399-A438-16DA38B62476}" srcId="{E3A69322-C1CB-4F03-8441-0223EFE4E2C3}" destId="{8DCDD402-2748-4A57-85E0-072ED2257CF7}" srcOrd="0" destOrd="0" parTransId="{FF5D6EEF-75D7-4012-858C-68A2697F92FA}" sibTransId="{969DD636-396E-4170-A7CC-E3765C0CC100}"/>
    <dgm:cxn modelId="{3110D977-F1F9-4BEC-B7FD-26BD9F384FEA}" type="presOf" srcId="{ADEEE429-8B6D-4E18-9C21-97F56458C07F}" destId="{38B46A3F-F36B-49B5-88CB-E165FF2B6B43}" srcOrd="0" destOrd="0" presId="urn:microsoft.com/office/officeart/2005/8/layout/orgChart1"/>
    <dgm:cxn modelId="{E701FBBB-D9CC-47E9-A578-3F734EEED860}" srcId="{F2C53156-01FD-4264-94FF-2DDF6F1B55F0}" destId="{4DAEDBA2-4C91-4A67-82B4-348DE470FEC1}" srcOrd="0" destOrd="0" parTransId="{9AC8B023-736A-45A5-98A3-67789770C814}" sibTransId="{9E434F82-7328-4E45-B35E-7C8BDC1811EE}"/>
    <dgm:cxn modelId="{ABA16C00-84D6-47B1-9CF5-467B729A4ABB}" type="presOf" srcId="{8848DC2B-64EE-4489-BDAF-AED323BDAD1C}" destId="{E7381C1A-60A3-43D8-883B-BCC1619A8C9D}" srcOrd="1" destOrd="0" presId="urn:microsoft.com/office/officeart/2005/8/layout/orgChart1"/>
    <dgm:cxn modelId="{E1E733FA-FE82-4D34-93F1-A26C84960CA1}" type="presOf" srcId="{89D67A28-9D1C-47FA-A4EB-789DF658F17C}" destId="{0C612845-DC3C-4A5A-9EC0-1E58CB3CEC8E}" srcOrd="1" destOrd="0" presId="urn:microsoft.com/office/officeart/2005/8/layout/orgChart1"/>
    <dgm:cxn modelId="{96739C49-81C5-4FAD-A02A-678F3566C38A}" type="presOf" srcId="{A5AE6ED3-0BC5-4FD8-AD41-952B71B1572E}" destId="{6EE8B8BA-96FE-4A36-B6E3-94CB78679178}" srcOrd="0" destOrd="0" presId="urn:microsoft.com/office/officeart/2005/8/layout/orgChart1"/>
    <dgm:cxn modelId="{8EFA758E-A4E5-4549-82B9-A6C275D9A88D}" srcId="{A5AE6ED3-0BC5-4FD8-AD41-952B71B1572E}" destId="{03BC8841-E1F5-42CC-BE9E-B2B86A87DEC3}" srcOrd="0" destOrd="0" parTransId="{60B8F4D0-2CC2-4967-ADDD-BE51E93D0EFC}" sibTransId="{F0DF4AF3-97FA-4329-9525-555F7B89E8F7}"/>
    <dgm:cxn modelId="{FC933EF0-F27D-443F-806C-80D524380D45}" type="presOf" srcId="{8848DC2B-64EE-4489-BDAF-AED323BDAD1C}" destId="{6C67B3A6-6466-413A-9710-4E5A43DC002C}" srcOrd="0" destOrd="0" presId="urn:microsoft.com/office/officeart/2005/8/layout/orgChart1"/>
    <dgm:cxn modelId="{BFB38724-F29A-4FD9-971C-E38ADB80C0CE}" srcId="{D3B1AE40-D4E3-4F2D-BF6F-A286F5D177A7}" destId="{9B67D167-7E1B-4D22-AD81-D7E89B7342A6}" srcOrd="0" destOrd="0" parTransId="{0C79A5A0-2577-407B-8E0E-D0C5B1077410}" sibTransId="{9D1A2779-5157-4FB2-A77F-FB211BC0CE20}"/>
    <dgm:cxn modelId="{7503C8C4-29B2-4D48-9F88-ABF372637C2D}" srcId="{F2C53156-01FD-4264-94FF-2DDF6F1B55F0}" destId="{A9AB4615-55C5-42FC-BBB5-393DD52764B9}" srcOrd="1" destOrd="0" parTransId="{7B97653D-6500-4FC2-B0EB-3AD43FF6EC54}" sibTransId="{A78B1740-57BC-40E6-8B01-B673311206B8}"/>
    <dgm:cxn modelId="{6B4224D7-13C6-463D-9E95-E6F4EA99A216}" type="presOf" srcId="{7B97653D-6500-4FC2-B0EB-3AD43FF6EC54}" destId="{03006D36-D6A4-45FC-ABF9-6B4093E38BCB}" srcOrd="0" destOrd="0" presId="urn:microsoft.com/office/officeart/2005/8/layout/orgChart1"/>
    <dgm:cxn modelId="{55DDCFB1-E6CD-4B8C-BE64-11970C1A8448}" type="presOf" srcId="{B3E33308-47AB-45BB-A9A9-71014012578D}" destId="{A4F97D99-3652-48F2-857B-0A7726F5A823}" srcOrd="0" destOrd="0" presId="urn:microsoft.com/office/officeart/2005/8/layout/orgChart1"/>
    <dgm:cxn modelId="{909701C3-92E2-46C2-BF97-83AD4E94CE6C}" srcId="{A5AE6ED3-0BC5-4FD8-AD41-952B71B1572E}" destId="{D3B1AE40-D4E3-4F2D-BF6F-A286F5D177A7}" srcOrd="2" destOrd="0" parTransId="{7385CAF6-3C14-463C-8B75-1B9C169121F2}" sibTransId="{E53C6692-975A-4E3D-862C-BD336550936D}"/>
    <dgm:cxn modelId="{A65C3EA2-3EBC-4BE0-B8F9-E8E1CD534916}" type="presOf" srcId="{03BC8841-E1F5-42CC-BE9E-B2B86A87DEC3}" destId="{19EF3457-A3C1-4CD5-BD30-07B316AB7810}" srcOrd="1" destOrd="0" presId="urn:microsoft.com/office/officeart/2005/8/layout/orgChart1"/>
    <dgm:cxn modelId="{B14DEAD3-4FAC-47D9-8FD9-6AE35F31C736}" type="presOf" srcId="{D3B1AE40-D4E3-4F2D-BF6F-A286F5D177A7}" destId="{9A004303-EC32-4E44-B5F4-098919F7CB68}" srcOrd="0" destOrd="0" presId="urn:microsoft.com/office/officeart/2005/8/layout/orgChart1"/>
    <dgm:cxn modelId="{B20E2BFA-9BCA-493B-B438-ED833F8A43ED}" srcId="{03BC8841-E1F5-42CC-BE9E-B2B86A87DEC3}" destId="{7D40AE6C-3955-4F9D-9B8E-0EC429A56DE3}" srcOrd="0" destOrd="0" parTransId="{DF9D7533-9A73-473E-9086-2BAF6F2CB9EE}" sibTransId="{31CFD876-EE64-4AED-B2FF-A3E74DC8279F}"/>
    <dgm:cxn modelId="{6D2B7159-A9AD-4586-98EA-DBE0A3DEC4F6}" type="presOf" srcId="{F2C53156-01FD-4264-94FF-2DDF6F1B55F0}" destId="{E71EB519-3FAB-434C-9F15-AF6954B31743}" srcOrd="1" destOrd="0" presId="urn:microsoft.com/office/officeart/2005/8/layout/orgChart1"/>
    <dgm:cxn modelId="{325CD8D1-E223-4627-8BCC-9E34754609C7}" type="presOf" srcId="{9B67D167-7E1B-4D22-AD81-D7E89B7342A6}" destId="{5D001D97-14D1-4F28-B498-2A1E4CAC0E28}" srcOrd="0" destOrd="0" presId="urn:microsoft.com/office/officeart/2005/8/layout/orgChart1"/>
    <dgm:cxn modelId="{08850B79-5968-4F68-9C2C-4B689568B7C9}" type="presOf" srcId="{60B8F4D0-2CC2-4967-ADDD-BE51E93D0EFC}" destId="{7DE4766E-3476-41DA-86D2-EF522BE9ED7E}" srcOrd="0" destOrd="0" presId="urn:microsoft.com/office/officeart/2005/8/layout/orgChart1"/>
    <dgm:cxn modelId="{17B4E606-41ED-4E28-9A86-D47E959716F1}" srcId="{12F6FC51-3604-47F2-A8AE-8B592791B1AF}" destId="{A5AE6ED3-0BC5-4FD8-AD41-952B71B1572E}" srcOrd="0" destOrd="0" parTransId="{EBB95C74-E9A5-4D01-BF9D-AB08BE9107A6}" sibTransId="{0505FBF1-C883-412D-938A-B2DB7C8872EE}"/>
    <dgm:cxn modelId="{563B067A-343E-49B4-8F46-F6C9CC9547BF}" type="presOf" srcId="{1AD32757-9935-4333-AACB-3B30AF986315}" destId="{CAE2A9E2-8EDA-486B-AFE4-E6D79497742B}" srcOrd="0" destOrd="0" presId="urn:microsoft.com/office/officeart/2005/8/layout/orgChart1"/>
    <dgm:cxn modelId="{941086B0-61D6-4C03-91EC-4CEDDB672158}" type="presOf" srcId="{89D67A28-9D1C-47FA-A4EB-789DF658F17C}" destId="{769704BD-CC1F-4490-A824-5FC579211AC7}" srcOrd="0" destOrd="0" presId="urn:microsoft.com/office/officeart/2005/8/layout/orgChart1"/>
    <dgm:cxn modelId="{F7D3714D-7839-4536-B07C-42ABDBA16D0E}" type="presOf" srcId="{12F6FC51-3604-47F2-A8AE-8B592791B1AF}" destId="{7CF143F1-2E4B-4F4A-BB8C-4C7D8394A8A5}" srcOrd="0" destOrd="0" presId="urn:microsoft.com/office/officeart/2005/8/layout/orgChart1"/>
    <dgm:cxn modelId="{3E57AFCD-D7CD-4CC1-B533-E980E6A14831}" type="presOf" srcId="{FCE03E92-A049-4A29-BD96-FF6085FF7F51}" destId="{F3489D90-4932-4E3E-9F9F-6BBD97069E90}" srcOrd="0" destOrd="0" presId="urn:microsoft.com/office/officeart/2005/8/layout/orgChart1"/>
    <dgm:cxn modelId="{B50464B2-6CD2-4581-A2F6-5CEFBB3B4897}" type="presOf" srcId="{FF5D6EEF-75D7-4012-858C-68A2697F92FA}" destId="{C78DFE89-C1F9-4745-B87F-99C3C91A4690}" srcOrd="0" destOrd="0" presId="urn:microsoft.com/office/officeart/2005/8/layout/orgChart1"/>
    <dgm:cxn modelId="{A901B55C-928E-4C6F-B524-7DF8B1D816A1}" type="presOf" srcId="{DF9D7533-9A73-473E-9086-2BAF6F2CB9EE}" destId="{F1791311-9B55-4946-8EA9-BB4F834F10D5}" srcOrd="0" destOrd="0" presId="urn:microsoft.com/office/officeart/2005/8/layout/orgChart1"/>
    <dgm:cxn modelId="{90F47145-4B77-41AA-ACF0-7B76506EC115}" srcId="{A5AE6ED3-0BC5-4FD8-AD41-952B71B1572E}" destId="{F2C53156-01FD-4264-94FF-2DDF6F1B55F0}" srcOrd="1" destOrd="0" parTransId="{58FA8560-AB09-4702-B512-E167FC2E8C39}" sibTransId="{F146A6DA-6960-4972-860C-4BF0E0427616}"/>
    <dgm:cxn modelId="{5F14F86C-A838-45C3-AC65-DAEA2E495E74}" type="presOf" srcId="{D3B1AE40-D4E3-4F2D-BF6F-A286F5D177A7}" destId="{1AD90481-4CB0-4874-8F9D-92B894F328A8}" srcOrd="1" destOrd="0" presId="urn:microsoft.com/office/officeart/2005/8/layout/orgChart1"/>
    <dgm:cxn modelId="{3EFB3647-1A93-4339-BA36-E83F06E40E36}" srcId="{E3A69322-C1CB-4F03-8441-0223EFE4E2C3}" destId="{89D67A28-9D1C-47FA-A4EB-789DF658F17C}" srcOrd="1" destOrd="0" parTransId="{B3E33308-47AB-45BB-A9A9-71014012578D}" sibTransId="{4CAD68DD-6CB1-410E-A89E-9BB1EE6FA5ED}"/>
    <dgm:cxn modelId="{4EA2F4C2-0D83-458C-A6A4-85C173D37F0D}" srcId="{03BC8841-E1F5-42CC-BE9E-B2B86A87DEC3}" destId="{8848DC2B-64EE-4489-BDAF-AED323BDAD1C}" srcOrd="1" destOrd="0" parTransId="{1AD32757-9935-4333-AACB-3B30AF986315}" sibTransId="{1AE1E1E9-61AD-433D-9AD1-A7A6CEF3CA57}"/>
    <dgm:cxn modelId="{BE2C88B4-0227-482B-ADB9-B05479305499}" type="presOf" srcId="{1E6BBA1D-950E-4305-96C4-9A47380EAE27}" destId="{C58A9320-621B-4993-ABCB-DBF21AFE307C}" srcOrd="0" destOrd="0" presId="urn:microsoft.com/office/officeart/2005/8/layout/orgChart1"/>
    <dgm:cxn modelId="{C8E5285F-318C-4FE1-9ED5-4C4E20CFADC3}" type="presOf" srcId="{4DAEDBA2-4C91-4A67-82B4-348DE470FEC1}" destId="{F5CA8D5A-032B-459A-AC45-4203926B0F4F}" srcOrd="0" destOrd="0" presId="urn:microsoft.com/office/officeart/2005/8/layout/orgChart1"/>
    <dgm:cxn modelId="{BEBE181C-CD4A-495D-A23F-0CBC61CA4EE5}" type="presOf" srcId="{58FA8560-AB09-4702-B512-E167FC2E8C39}" destId="{17464471-B37F-489E-9F1E-CBBC87352C5A}" srcOrd="0" destOrd="0" presId="urn:microsoft.com/office/officeart/2005/8/layout/orgChart1"/>
    <dgm:cxn modelId="{1E1040B8-DACD-4541-A912-AEC695C93CFC}" type="presOf" srcId="{8DCDD402-2748-4A57-85E0-072ED2257CF7}" destId="{9EC3829D-E5D8-4572-9A57-A90EE089B074}" srcOrd="1" destOrd="0" presId="urn:microsoft.com/office/officeart/2005/8/layout/orgChart1"/>
    <dgm:cxn modelId="{50CC2AE2-1A02-4F8B-9A91-3AEC58C579A9}" srcId="{A5AE6ED3-0BC5-4FD8-AD41-952B71B1572E}" destId="{E3A69322-C1CB-4F03-8441-0223EFE4E2C3}" srcOrd="3" destOrd="0" parTransId="{FCE03E92-A049-4A29-BD96-FF6085FF7F51}" sibTransId="{70D6DA3F-FA72-4067-B663-32C004AD8EF5}"/>
    <dgm:cxn modelId="{3F862C67-712A-4935-A2DF-FE976F3EFC79}" type="presOf" srcId="{A5AE6ED3-0BC5-4FD8-AD41-952B71B1572E}" destId="{143AD6A8-8058-431D-8DE6-D98A2F182829}" srcOrd="1" destOrd="0" presId="urn:microsoft.com/office/officeart/2005/8/layout/orgChart1"/>
    <dgm:cxn modelId="{9790EB37-9A2F-472A-A088-A645CE5D827C}" type="presOf" srcId="{7D40AE6C-3955-4F9D-9B8E-0EC429A56DE3}" destId="{4E58AB74-03AD-4ECD-94CA-C38924966EB1}" srcOrd="0" destOrd="0" presId="urn:microsoft.com/office/officeart/2005/8/layout/orgChart1"/>
    <dgm:cxn modelId="{C5A87513-4C83-4E7E-8027-9164DE76349E}" type="presOf" srcId="{03BC8841-E1F5-42CC-BE9E-B2B86A87DEC3}" destId="{7AC9FD97-CA1A-4E3D-A8E5-A9B22575CE0C}" srcOrd="0" destOrd="0" presId="urn:microsoft.com/office/officeart/2005/8/layout/orgChart1"/>
    <dgm:cxn modelId="{DAA0EF1F-639B-4E14-A80A-704A76D58C19}" type="presOf" srcId="{4DAEDBA2-4C91-4A67-82B4-348DE470FEC1}" destId="{4C36866B-8D72-4BC9-9F40-904282DC57B4}" srcOrd="1" destOrd="0" presId="urn:microsoft.com/office/officeart/2005/8/layout/orgChart1"/>
    <dgm:cxn modelId="{210BE4B1-3601-4676-B0E5-2D43E0E765ED}" type="presOf" srcId="{7D40AE6C-3955-4F9D-9B8E-0EC429A56DE3}" destId="{11372542-0028-4BA3-B0F4-4733B4F152DD}" srcOrd="1" destOrd="0" presId="urn:microsoft.com/office/officeart/2005/8/layout/orgChart1"/>
    <dgm:cxn modelId="{A136405F-29D4-4BD0-975F-3F34AB9ADDB7}" type="presOf" srcId="{1E6BBA1D-950E-4305-96C4-9A47380EAE27}" destId="{336E5E43-4831-41E7-A623-C6CD5F3A7131}" srcOrd="1" destOrd="0" presId="urn:microsoft.com/office/officeart/2005/8/layout/orgChart1"/>
    <dgm:cxn modelId="{5512DB9C-669A-434F-A990-AF4D37A2FDE6}" srcId="{D3B1AE40-D4E3-4F2D-BF6F-A286F5D177A7}" destId="{1E6BBA1D-950E-4305-96C4-9A47380EAE27}" srcOrd="1" destOrd="0" parTransId="{ADEEE429-8B6D-4E18-9C21-97F56458C07F}" sibTransId="{81BC6337-3999-4C13-9670-64BD00B4E1AC}"/>
    <dgm:cxn modelId="{C9C8D094-8DA7-4BE1-8F67-5482B4AFF74D}" type="presOf" srcId="{9AC8B023-736A-45A5-98A3-67789770C814}" destId="{B159F5EC-7CAC-4A98-95A9-1C4F6ED19981}" srcOrd="0" destOrd="0" presId="urn:microsoft.com/office/officeart/2005/8/layout/orgChart1"/>
    <dgm:cxn modelId="{F707E9B6-9CB6-4ED8-A9FC-26B4345AC4CF}" type="presOf" srcId="{E3A69322-C1CB-4F03-8441-0223EFE4E2C3}" destId="{61E448F4-E959-4C63-884F-4E9AFA2E62F3}" srcOrd="1" destOrd="0" presId="urn:microsoft.com/office/officeart/2005/8/layout/orgChart1"/>
    <dgm:cxn modelId="{71853A5C-9612-4BCE-98F9-87B775896A23}" type="presOf" srcId="{E3A69322-C1CB-4F03-8441-0223EFE4E2C3}" destId="{889A5E23-8E3E-4A93-8239-6CF648D2473B}" srcOrd="0" destOrd="0" presId="urn:microsoft.com/office/officeart/2005/8/layout/orgChart1"/>
    <dgm:cxn modelId="{CD3FA5B6-FFAC-4A09-A037-A93E25A71C1C}" type="presOf" srcId="{F2C53156-01FD-4264-94FF-2DDF6F1B55F0}" destId="{B82513C2-59C9-40A6-A6E6-7BE90A2FC395}" srcOrd="0" destOrd="0" presId="urn:microsoft.com/office/officeart/2005/8/layout/orgChart1"/>
    <dgm:cxn modelId="{537316FD-18BD-4146-BB5F-4EB7BF8429E0}" type="presOf" srcId="{8DCDD402-2748-4A57-85E0-072ED2257CF7}" destId="{4A8E9A4F-DC5E-41B9-A516-2432E4FD8623}" srcOrd="0" destOrd="0" presId="urn:microsoft.com/office/officeart/2005/8/layout/orgChart1"/>
    <dgm:cxn modelId="{49B487B3-A142-42F2-9CEC-EC81976FC514}" type="presOf" srcId="{7385CAF6-3C14-463C-8B75-1B9C169121F2}" destId="{1BC36884-19D3-428B-9CC7-ADE2A6EDFE79}" srcOrd="0" destOrd="0" presId="urn:microsoft.com/office/officeart/2005/8/layout/orgChart1"/>
    <dgm:cxn modelId="{C16D9713-E3C5-429A-9F6B-E4BCFE16C0DE}" type="presOf" srcId="{A9AB4615-55C5-42FC-BBB5-393DD52764B9}" destId="{D1C63E77-AC05-451B-90A6-ED0AADBC9DAE}" srcOrd="1" destOrd="0" presId="urn:microsoft.com/office/officeart/2005/8/layout/orgChart1"/>
    <dgm:cxn modelId="{37894491-A518-4779-B6B5-CA308D847E7B}" type="presParOf" srcId="{7CF143F1-2E4B-4F4A-BB8C-4C7D8394A8A5}" destId="{CE27C920-057E-4795-A8E0-4879AD8A291F}" srcOrd="0" destOrd="0" presId="urn:microsoft.com/office/officeart/2005/8/layout/orgChart1"/>
    <dgm:cxn modelId="{5DCC00BF-CCE2-4AE4-A365-29A6AB0BECD7}" type="presParOf" srcId="{CE27C920-057E-4795-A8E0-4879AD8A291F}" destId="{29A08CDD-0660-4857-B35F-412920CAAFAF}" srcOrd="0" destOrd="0" presId="urn:microsoft.com/office/officeart/2005/8/layout/orgChart1"/>
    <dgm:cxn modelId="{90F363AB-6D49-47D1-9EB5-A76654D4ACCE}" type="presParOf" srcId="{29A08CDD-0660-4857-B35F-412920CAAFAF}" destId="{6EE8B8BA-96FE-4A36-B6E3-94CB78679178}" srcOrd="0" destOrd="0" presId="urn:microsoft.com/office/officeart/2005/8/layout/orgChart1"/>
    <dgm:cxn modelId="{2FB2F355-D4AF-4651-9254-8CCA156D6177}" type="presParOf" srcId="{29A08CDD-0660-4857-B35F-412920CAAFAF}" destId="{143AD6A8-8058-431D-8DE6-D98A2F182829}" srcOrd="1" destOrd="0" presId="urn:microsoft.com/office/officeart/2005/8/layout/orgChart1"/>
    <dgm:cxn modelId="{5F1B9CCD-8D24-4C27-A141-60FD9CC04171}" type="presParOf" srcId="{CE27C920-057E-4795-A8E0-4879AD8A291F}" destId="{333A2EAC-11FD-4AA8-A5F0-F1A0D12FCA3A}" srcOrd="1" destOrd="0" presId="urn:microsoft.com/office/officeart/2005/8/layout/orgChart1"/>
    <dgm:cxn modelId="{8F080963-562B-490B-A28E-20F68A81D45B}" type="presParOf" srcId="{333A2EAC-11FD-4AA8-A5F0-F1A0D12FCA3A}" destId="{7DE4766E-3476-41DA-86D2-EF522BE9ED7E}" srcOrd="0" destOrd="0" presId="urn:microsoft.com/office/officeart/2005/8/layout/orgChart1"/>
    <dgm:cxn modelId="{4763A818-0293-480F-B2FD-3F6739907760}" type="presParOf" srcId="{333A2EAC-11FD-4AA8-A5F0-F1A0D12FCA3A}" destId="{C2EC4570-A047-40EF-B0A9-A9E948AE96C1}" srcOrd="1" destOrd="0" presId="urn:microsoft.com/office/officeart/2005/8/layout/orgChart1"/>
    <dgm:cxn modelId="{41FCC84F-5A0D-4577-953F-13451868C358}" type="presParOf" srcId="{C2EC4570-A047-40EF-B0A9-A9E948AE96C1}" destId="{2A2E84B8-BFF2-403D-8C80-5654E26B4D8E}" srcOrd="0" destOrd="0" presId="urn:microsoft.com/office/officeart/2005/8/layout/orgChart1"/>
    <dgm:cxn modelId="{21D493D4-8FE7-4F95-A078-74B7DDCAB9E9}" type="presParOf" srcId="{2A2E84B8-BFF2-403D-8C80-5654E26B4D8E}" destId="{7AC9FD97-CA1A-4E3D-A8E5-A9B22575CE0C}" srcOrd="0" destOrd="0" presId="urn:microsoft.com/office/officeart/2005/8/layout/orgChart1"/>
    <dgm:cxn modelId="{67213068-CDCC-4F8D-B1BB-73EF6EE758E7}" type="presParOf" srcId="{2A2E84B8-BFF2-403D-8C80-5654E26B4D8E}" destId="{19EF3457-A3C1-4CD5-BD30-07B316AB7810}" srcOrd="1" destOrd="0" presId="urn:microsoft.com/office/officeart/2005/8/layout/orgChart1"/>
    <dgm:cxn modelId="{7FE885FC-6177-4E29-8141-9214F0B973B6}" type="presParOf" srcId="{C2EC4570-A047-40EF-B0A9-A9E948AE96C1}" destId="{3D2065A4-B92E-49D4-BA25-42E92DA134FF}" srcOrd="1" destOrd="0" presId="urn:microsoft.com/office/officeart/2005/8/layout/orgChart1"/>
    <dgm:cxn modelId="{8E143719-AFC1-40A3-A7ED-5C6ADBBA5939}" type="presParOf" srcId="{3D2065A4-B92E-49D4-BA25-42E92DA134FF}" destId="{F1791311-9B55-4946-8EA9-BB4F834F10D5}" srcOrd="0" destOrd="0" presId="urn:microsoft.com/office/officeart/2005/8/layout/orgChart1"/>
    <dgm:cxn modelId="{C31952F0-95B2-476B-BAD1-9BB75782B70E}" type="presParOf" srcId="{3D2065A4-B92E-49D4-BA25-42E92DA134FF}" destId="{D99AD742-6D57-4EAE-A9EF-F8AEC7BD130A}" srcOrd="1" destOrd="0" presId="urn:microsoft.com/office/officeart/2005/8/layout/orgChart1"/>
    <dgm:cxn modelId="{9A8B2DEB-1C9E-4D49-B372-84421905660B}" type="presParOf" srcId="{D99AD742-6D57-4EAE-A9EF-F8AEC7BD130A}" destId="{69ED2307-DBBF-4B86-8785-202166585500}" srcOrd="0" destOrd="0" presId="urn:microsoft.com/office/officeart/2005/8/layout/orgChart1"/>
    <dgm:cxn modelId="{AB1B1A77-017D-467E-B507-3C9488178678}" type="presParOf" srcId="{69ED2307-DBBF-4B86-8785-202166585500}" destId="{4E58AB74-03AD-4ECD-94CA-C38924966EB1}" srcOrd="0" destOrd="0" presId="urn:microsoft.com/office/officeart/2005/8/layout/orgChart1"/>
    <dgm:cxn modelId="{D5652EBD-F0A6-459D-B9AD-A2F06975C25E}" type="presParOf" srcId="{69ED2307-DBBF-4B86-8785-202166585500}" destId="{11372542-0028-4BA3-B0F4-4733B4F152DD}" srcOrd="1" destOrd="0" presId="urn:microsoft.com/office/officeart/2005/8/layout/orgChart1"/>
    <dgm:cxn modelId="{76040A92-7252-439F-BCC4-CAF809373509}" type="presParOf" srcId="{D99AD742-6D57-4EAE-A9EF-F8AEC7BD130A}" destId="{F269A7A9-7830-412A-87F2-CB6DF4C8A2B7}" srcOrd="1" destOrd="0" presId="urn:microsoft.com/office/officeart/2005/8/layout/orgChart1"/>
    <dgm:cxn modelId="{95529F43-1AFA-4638-AA0D-EE113E85B04C}" type="presParOf" srcId="{D99AD742-6D57-4EAE-A9EF-F8AEC7BD130A}" destId="{72CA8D4E-BBAD-4F38-A388-455F607E42FC}" srcOrd="2" destOrd="0" presId="urn:microsoft.com/office/officeart/2005/8/layout/orgChart1"/>
    <dgm:cxn modelId="{790C286A-C33D-4225-8EDE-5655FCC85478}" type="presParOf" srcId="{3D2065A4-B92E-49D4-BA25-42E92DA134FF}" destId="{CAE2A9E2-8EDA-486B-AFE4-E6D79497742B}" srcOrd="2" destOrd="0" presId="urn:microsoft.com/office/officeart/2005/8/layout/orgChart1"/>
    <dgm:cxn modelId="{BBD7324D-60DA-429A-8048-0235C79111C0}" type="presParOf" srcId="{3D2065A4-B92E-49D4-BA25-42E92DA134FF}" destId="{4CDAD9F6-B023-4A1C-9349-6C8F5E66E373}" srcOrd="3" destOrd="0" presId="urn:microsoft.com/office/officeart/2005/8/layout/orgChart1"/>
    <dgm:cxn modelId="{6A37707C-9C39-420C-A42F-C2925A0214FE}" type="presParOf" srcId="{4CDAD9F6-B023-4A1C-9349-6C8F5E66E373}" destId="{F4054DAC-6968-413C-96F4-8B2C5C749091}" srcOrd="0" destOrd="0" presId="urn:microsoft.com/office/officeart/2005/8/layout/orgChart1"/>
    <dgm:cxn modelId="{802DBA1C-6A14-4235-9770-4A1D9D21FF16}" type="presParOf" srcId="{F4054DAC-6968-413C-96F4-8B2C5C749091}" destId="{6C67B3A6-6466-413A-9710-4E5A43DC002C}" srcOrd="0" destOrd="0" presId="urn:microsoft.com/office/officeart/2005/8/layout/orgChart1"/>
    <dgm:cxn modelId="{BA349C16-735A-4152-9C4E-7F9811CDA612}" type="presParOf" srcId="{F4054DAC-6968-413C-96F4-8B2C5C749091}" destId="{E7381C1A-60A3-43D8-883B-BCC1619A8C9D}" srcOrd="1" destOrd="0" presId="urn:microsoft.com/office/officeart/2005/8/layout/orgChart1"/>
    <dgm:cxn modelId="{07BA57FF-483D-48FC-8F48-F86632AB2D1A}" type="presParOf" srcId="{4CDAD9F6-B023-4A1C-9349-6C8F5E66E373}" destId="{C0B7DC80-40A2-423E-AA18-BD77074BDED3}" srcOrd="1" destOrd="0" presId="urn:microsoft.com/office/officeart/2005/8/layout/orgChart1"/>
    <dgm:cxn modelId="{354AD19D-C287-4F47-8CD4-750CF27FFBE7}" type="presParOf" srcId="{4CDAD9F6-B023-4A1C-9349-6C8F5E66E373}" destId="{A1E640A7-77E3-4441-A771-7A93E0695E94}" srcOrd="2" destOrd="0" presId="urn:microsoft.com/office/officeart/2005/8/layout/orgChart1"/>
    <dgm:cxn modelId="{58BEFD17-0D5E-49D4-932F-B29FF3EA6421}" type="presParOf" srcId="{C2EC4570-A047-40EF-B0A9-A9E948AE96C1}" destId="{8BAD9E0E-F51A-47BA-9359-133E13B10B5F}" srcOrd="2" destOrd="0" presId="urn:microsoft.com/office/officeart/2005/8/layout/orgChart1"/>
    <dgm:cxn modelId="{9314CAED-E6D4-4536-9F14-CE53F0FBBDDA}" type="presParOf" srcId="{333A2EAC-11FD-4AA8-A5F0-F1A0D12FCA3A}" destId="{17464471-B37F-489E-9F1E-CBBC87352C5A}" srcOrd="2" destOrd="0" presId="urn:microsoft.com/office/officeart/2005/8/layout/orgChart1"/>
    <dgm:cxn modelId="{B13805C6-75D6-48BC-B84C-8DE7B15B1DDA}" type="presParOf" srcId="{333A2EAC-11FD-4AA8-A5F0-F1A0D12FCA3A}" destId="{E18374A1-04D5-4F7B-B17C-3775DB27C543}" srcOrd="3" destOrd="0" presId="urn:microsoft.com/office/officeart/2005/8/layout/orgChart1"/>
    <dgm:cxn modelId="{7551D21B-3F9C-41A8-BC5E-AC1B6356AC43}" type="presParOf" srcId="{E18374A1-04D5-4F7B-B17C-3775DB27C543}" destId="{79F75F7D-9543-40A5-8AF5-8871C10EDB3C}" srcOrd="0" destOrd="0" presId="urn:microsoft.com/office/officeart/2005/8/layout/orgChart1"/>
    <dgm:cxn modelId="{2F75646B-787D-4378-91B0-C107D998A42F}" type="presParOf" srcId="{79F75F7D-9543-40A5-8AF5-8871C10EDB3C}" destId="{B82513C2-59C9-40A6-A6E6-7BE90A2FC395}" srcOrd="0" destOrd="0" presId="urn:microsoft.com/office/officeart/2005/8/layout/orgChart1"/>
    <dgm:cxn modelId="{BF876F7D-7155-4C59-94F2-FA46BB89593C}" type="presParOf" srcId="{79F75F7D-9543-40A5-8AF5-8871C10EDB3C}" destId="{E71EB519-3FAB-434C-9F15-AF6954B31743}" srcOrd="1" destOrd="0" presId="urn:microsoft.com/office/officeart/2005/8/layout/orgChart1"/>
    <dgm:cxn modelId="{8558A9F0-9968-492C-ACB0-928FEC4B6A19}" type="presParOf" srcId="{E18374A1-04D5-4F7B-B17C-3775DB27C543}" destId="{22AA265C-2227-4156-ACFE-32BAB337901E}" srcOrd="1" destOrd="0" presId="urn:microsoft.com/office/officeart/2005/8/layout/orgChart1"/>
    <dgm:cxn modelId="{7FBFDDA1-2760-4F70-9425-FBC3796B0ECC}" type="presParOf" srcId="{22AA265C-2227-4156-ACFE-32BAB337901E}" destId="{B159F5EC-7CAC-4A98-95A9-1C4F6ED19981}" srcOrd="0" destOrd="0" presId="urn:microsoft.com/office/officeart/2005/8/layout/orgChart1"/>
    <dgm:cxn modelId="{32846379-196F-46CC-8CE2-7593BC0B9E7A}" type="presParOf" srcId="{22AA265C-2227-4156-ACFE-32BAB337901E}" destId="{09B812C5-3A3D-4529-B294-3A5F643C8143}" srcOrd="1" destOrd="0" presId="urn:microsoft.com/office/officeart/2005/8/layout/orgChart1"/>
    <dgm:cxn modelId="{EED70EA7-2329-4DE5-A3A6-DBAC20B160E1}" type="presParOf" srcId="{09B812C5-3A3D-4529-B294-3A5F643C8143}" destId="{05EBAD28-86BD-4BFA-BD4E-E478C3124EC9}" srcOrd="0" destOrd="0" presId="urn:microsoft.com/office/officeart/2005/8/layout/orgChart1"/>
    <dgm:cxn modelId="{C893276F-91C4-4599-ABB2-7DEDC0815418}" type="presParOf" srcId="{05EBAD28-86BD-4BFA-BD4E-E478C3124EC9}" destId="{F5CA8D5A-032B-459A-AC45-4203926B0F4F}" srcOrd="0" destOrd="0" presId="urn:microsoft.com/office/officeart/2005/8/layout/orgChart1"/>
    <dgm:cxn modelId="{E7C91D1B-5D3C-4E1C-BAE9-506F28588B79}" type="presParOf" srcId="{05EBAD28-86BD-4BFA-BD4E-E478C3124EC9}" destId="{4C36866B-8D72-4BC9-9F40-904282DC57B4}" srcOrd="1" destOrd="0" presId="urn:microsoft.com/office/officeart/2005/8/layout/orgChart1"/>
    <dgm:cxn modelId="{54B64AB1-E556-46A8-B156-E2FC3F6F6B67}" type="presParOf" srcId="{09B812C5-3A3D-4529-B294-3A5F643C8143}" destId="{8EE2F4A6-14FF-4E3A-AC3E-215CD9C26E2A}" srcOrd="1" destOrd="0" presId="urn:microsoft.com/office/officeart/2005/8/layout/orgChart1"/>
    <dgm:cxn modelId="{3D0CC79B-3431-4C39-BE09-4CD46791974C}" type="presParOf" srcId="{09B812C5-3A3D-4529-B294-3A5F643C8143}" destId="{6A39C8C4-2B01-4269-AD51-8A07BBB1E9D4}" srcOrd="2" destOrd="0" presId="urn:microsoft.com/office/officeart/2005/8/layout/orgChart1"/>
    <dgm:cxn modelId="{1AC5BBA8-1D6F-484C-AD82-548DB84D0D3A}" type="presParOf" srcId="{22AA265C-2227-4156-ACFE-32BAB337901E}" destId="{03006D36-D6A4-45FC-ABF9-6B4093E38BCB}" srcOrd="2" destOrd="0" presId="urn:microsoft.com/office/officeart/2005/8/layout/orgChart1"/>
    <dgm:cxn modelId="{98FD2CDB-DBAD-460D-98BB-9163C9A830C3}" type="presParOf" srcId="{22AA265C-2227-4156-ACFE-32BAB337901E}" destId="{A8B50682-CB53-4ED6-92F4-2B04772E4D27}" srcOrd="3" destOrd="0" presId="urn:microsoft.com/office/officeart/2005/8/layout/orgChart1"/>
    <dgm:cxn modelId="{C44D4450-D355-4431-B546-42F974270BE6}" type="presParOf" srcId="{A8B50682-CB53-4ED6-92F4-2B04772E4D27}" destId="{AAD06788-8D5C-42D2-9CB3-91135615A92E}" srcOrd="0" destOrd="0" presId="urn:microsoft.com/office/officeart/2005/8/layout/orgChart1"/>
    <dgm:cxn modelId="{29DB30A2-B77D-4580-98DB-6C5DFBF5C9F5}" type="presParOf" srcId="{AAD06788-8D5C-42D2-9CB3-91135615A92E}" destId="{9CA38B36-3CD5-4E9C-8AE1-3AFC765062AC}" srcOrd="0" destOrd="0" presId="urn:microsoft.com/office/officeart/2005/8/layout/orgChart1"/>
    <dgm:cxn modelId="{675786AC-7CC8-4973-B0D8-C75A92A99CF7}" type="presParOf" srcId="{AAD06788-8D5C-42D2-9CB3-91135615A92E}" destId="{D1C63E77-AC05-451B-90A6-ED0AADBC9DAE}" srcOrd="1" destOrd="0" presId="urn:microsoft.com/office/officeart/2005/8/layout/orgChart1"/>
    <dgm:cxn modelId="{1DE903F1-7634-4B43-8359-9B30435CF0D8}" type="presParOf" srcId="{A8B50682-CB53-4ED6-92F4-2B04772E4D27}" destId="{47FC2EA7-4425-4016-ADE6-DC8C5F313450}" srcOrd="1" destOrd="0" presId="urn:microsoft.com/office/officeart/2005/8/layout/orgChart1"/>
    <dgm:cxn modelId="{48F884EA-45B9-401E-B1CE-E12AC0CC61AD}" type="presParOf" srcId="{A8B50682-CB53-4ED6-92F4-2B04772E4D27}" destId="{4E17C138-83F1-4A2B-B25C-429D302AC89B}" srcOrd="2" destOrd="0" presId="urn:microsoft.com/office/officeart/2005/8/layout/orgChart1"/>
    <dgm:cxn modelId="{FA90853A-0515-4323-BE39-B9DB4470BCE0}" type="presParOf" srcId="{E18374A1-04D5-4F7B-B17C-3775DB27C543}" destId="{712F8E7A-A3D2-4C83-B61E-F5941AFDC4B3}" srcOrd="2" destOrd="0" presId="urn:microsoft.com/office/officeart/2005/8/layout/orgChart1"/>
    <dgm:cxn modelId="{2EAED76C-1C51-4AE6-B3C9-8D92B8A0C300}" type="presParOf" srcId="{333A2EAC-11FD-4AA8-A5F0-F1A0D12FCA3A}" destId="{1BC36884-19D3-428B-9CC7-ADE2A6EDFE79}" srcOrd="4" destOrd="0" presId="urn:microsoft.com/office/officeart/2005/8/layout/orgChart1"/>
    <dgm:cxn modelId="{BAA3CD3C-F45F-4BD8-B4A7-990769A61813}" type="presParOf" srcId="{333A2EAC-11FD-4AA8-A5F0-F1A0D12FCA3A}" destId="{0FBE7AD6-7C06-462F-8181-66B90E9DA07E}" srcOrd="5" destOrd="0" presId="urn:microsoft.com/office/officeart/2005/8/layout/orgChart1"/>
    <dgm:cxn modelId="{ED80E890-72BC-4C83-8275-858F683E30C4}" type="presParOf" srcId="{0FBE7AD6-7C06-462F-8181-66B90E9DA07E}" destId="{756160E5-E3E3-4385-9802-5AD63C1D7CB6}" srcOrd="0" destOrd="0" presId="urn:microsoft.com/office/officeart/2005/8/layout/orgChart1"/>
    <dgm:cxn modelId="{526AB55A-5352-4298-B340-76FAA96B3A58}" type="presParOf" srcId="{756160E5-E3E3-4385-9802-5AD63C1D7CB6}" destId="{9A004303-EC32-4E44-B5F4-098919F7CB68}" srcOrd="0" destOrd="0" presId="urn:microsoft.com/office/officeart/2005/8/layout/orgChart1"/>
    <dgm:cxn modelId="{E2805092-664E-4BF8-AA97-E890E0DBCC7F}" type="presParOf" srcId="{756160E5-E3E3-4385-9802-5AD63C1D7CB6}" destId="{1AD90481-4CB0-4874-8F9D-92B894F328A8}" srcOrd="1" destOrd="0" presId="urn:microsoft.com/office/officeart/2005/8/layout/orgChart1"/>
    <dgm:cxn modelId="{D74A65BA-0B20-417D-963B-339F708D371E}" type="presParOf" srcId="{0FBE7AD6-7C06-462F-8181-66B90E9DA07E}" destId="{C869FBBB-50C1-4259-8BF4-361E70608A27}" srcOrd="1" destOrd="0" presId="urn:microsoft.com/office/officeart/2005/8/layout/orgChart1"/>
    <dgm:cxn modelId="{7547AA03-3564-4DB0-BF2F-D47DAD98A040}" type="presParOf" srcId="{C869FBBB-50C1-4259-8BF4-361E70608A27}" destId="{C376E7A2-25DA-4BC5-BA8A-51B6D128FF48}" srcOrd="0" destOrd="0" presId="urn:microsoft.com/office/officeart/2005/8/layout/orgChart1"/>
    <dgm:cxn modelId="{AF8D8BA3-83E6-402F-98C2-E701DCB965E2}" type="presParOf" srcId="{C869FBBB-50C1-4259-8BF4-361E70608A27}" destId="{38EB7414-9031-482C-BE01-EC71B37D3706}" srcOrd="1" destOrd="0" presId="urn:microsoft.com/office/officeart/2005/8/layout/orgChart1"/>
    <dgm:cxn modelId="{65B1B0F0-4554-4461-A28C-19261CD1EA48}" type="presParOf" srcId="{38EB7414-9031-482C-BE01-EC71B37D3706}" destId="{7019FB59-D3D4-452F-9518-AF494340A0B7}" srcOrd="0" destOrd="0" presId="urn:microsoft.com/office/officeart/2005/8/layout/orgChart1"/>
    <dgm:cxn modelId="{05DF6D47-D392-4EBF-BC1D-25EB5DC9F4E6}" type="presParOf" srcId="{7019FB59-D3D4-452F-9518-AF494340A0B7}" destId="{5D001D97-14D1-4F28-B498-2A1E4CAC0E28}" srcOrd="0" destOrd="0" presId="urn:microsoft.com/office/officeart/2005/8/layout/orgChart1"/>
    <dgm:cxn modelId="{8E2931C6-6D63-4FFA-A142-0C43C8D18A4D}" type="presParOf" srcId="{7019FB59-D3D4-452F-9518-AF494340A0B7}" destId="{F0D64307-A0BF-4324-A470-DD3B6D702681}" srcOrd="1" destOrd="0" presId="urn:microsoft.com/office/officeart/2005/8/layout/orgChart1"/>
    <dgm:cxn modelId="{FC963447-1824-4A7C-8843-97445876AD6C}" type="presParOf" srcId="{38EB7414-9031-482C-BE01-EC71B37D3706}" destId="{D93EC076-E705-4115-8BA1-FEF306786D0B}" srcOrd="1" destOrd="0" presId="urn:microsoft.com/office/officeart/2005/8/layout/orgChart1"/>
    <dgm:cxn modelId="{459BFAA0-947B-415A-81E7-87D9A8A41A83}" type="presParOf" srcId="{38EB7414-9031-482C-BE01-EC71B37D3706}" destId="{9C88E33F-5C6A-4DF2-8577-7E71450928F4}" srcOrd="2" destOrd="0" presId="urn:microsoft.com/office/officeart/2005/8/layout/orgChart1"/>
    <dgm:cxn modelId="{3A211DC4-2DA3-48FA-A8ED-3C1A23C4E996}" type="presParOf" srcId="{C869FBBB-50C1-4259-8BF4-361E70608A27}" destId="{38B46A3F-F36B-49B5-88CB-E165FF2B6B43}" srcOrd="2" destOrd="0" presId="urn:microsoft.com/office/officeart/2005/8/layout/orgChart1"/>
    <dgm:cxn modelId="{4F06BFE7-6947-474F-A405-BF4B86CD1B20}" type="presParOf" srcId="{C869FBBB-50C1-4259-8BF4-361E70608A27}" destId="{206D9955-C69A-49FD-A148-D7AB1FDEFCB6}" srcOrd="3" destOrd="0" presId="urn:microsoft.com/office/officeart/2005/8/layout/orgChart1"/>
    <dgm:cxn modelId="{5C5007C4-2399-48E7-82E5-EB0931E49778}" type="presParOf" srcId="{206D9955-C69A-49FD-A148-D7AB1FDEFCB6}" destId="{6584952D-A20D-4741-87D7-2FEAE19B4E7D}" srcOrd="0" destOrd="0" presId="urn:microsoft.com/office/officeart/2005/8/layout/orgChart1"/>
    <dgm:cxn modelId="{346ED591-F33A-4A43-9714-597703EC18A7}" type="presParOf" srcId="{6584952D-A20D-4741-87D7-2FEAE19B4E7D}" destId="{C58A9320-621B-4993-ABCB-DBF21AFE307C}" srcOrd="0" destOrd="0" presId="urn:microsoft.com/office/officeart/2005/8/layout/orgChart1"/>
    <dgm:cxn modelId="{35BC5978-45B4-46FB-BCCA-91862DB72664}" type="presParOf" srcId="{6584952D-A20D-4741-87D7-2FEAE19B4E7D}" destId="{336E5E43-4831-41E7-A623-C6CD5F3A7131}" srcOrd="1" destOrd="0" presId="urn:microsoft.com/office/officeart/2005/8/layout/orgChart1"/>
    <dgm:cxn modelId="{C4F24F6A-73D9-4ABA-82A8-20140A3ADDE7}" type="presParOf" srcId="{206D9955-C69A-49FD-A148-D7AB1FDEFCB6}" destId="{E4BC8591-D2D7-4B20-874E-C3474602EAC7}" srcOrd="1" destOrd="0" presId="urn:microsoft.com/office/officeart/2005/8/layout/orgChart1"/>
    <dgm:cxn modelId="{D0196DF4-5A14-454E-8882-5B19D7F6D174}" type="presParOf" srcId="{206D9955-C69A-49FD-A148-D7AB1FDEFCB6}" destId="{5807BEAE-F266-48F7-99FC-D2DAC9192655}" srcOrd="2" destOrd="0" presId="urn:microsoft.com/office/officeart/2005/8/layout/orgChart1"/>
    <dgm:cxn modelId="{C6DB844A-4291-4B85-B488-30783BAF9DCB}" type="presParOf" srcId="{0FBE7AD6-7C06-462F-8181-66B90E9DA07E}" destId="{7A921892-69BC-4D80-9D28-45BFF5ACF95A}" srcOrd="2" destOrd="0" presId="urn:microsoft.com/office/officeart/2005/8/layout/orgChart1"/>
    <dgm:cxn modelId="{10469540-B168-412D-9490-18F5D6B90AD8}" type="presParOf" srcId="{333A2EAC-11FD-4AA8-A5F0-F1A0D12FCA3A}" destId="{F3489D90-4932-4E3E-9F9F-6BBD97069E90}" srcOrd="6" destOrd="0" presId="urn:microsoft.com/office/officeart/2005/8/layout/orgChart1"/>
    <dgm:cxn modelId="{78868DE0-5625-4B58-A18E-8D744C8917C9}" type="presParOf" srcId="{333A2EAC-11FD-4AA8-A5F0-F1A0D12FCA3A}" destId="{555A2144-6415-40AF-AB3B-43C988EE7D05}" srcOrd="7" destOrd="0" presId="urn:microsoft.com/office/officeart/2005/8/layout/orgChart1"/>
    <dgm:cxn modelId="{166ABDC0-4701-4EFC-B34B-79DEFDA5430D}" type="presParOf" srcId="{555A2144-6415-40AF-AB3B-43C988EE7D05}" destId="{1D332F36-7F5A-49A6-AF6D-EE5DD522C541}" srcOrd="0" destOrd="0" presId="urn:microsoft.com/office/officeart/2005/8/layout/orgChart1"/>
    <dgm:cxn modelId="{1E6B4CD9-9EFC-4AA3-BB54-293246357A65}" type="presParOf" srcId="{1D332F36-7F5A-49A6-AF6D-EE5DD522C541}" destId="{889A5E23-8E3E-4A93-8239-6CF648D2473B}" srcOrd="0" destOrd="0" presId="urn:microsoft.com/office/officeart/2005/8/layout/orgChart1"/>
    <dgm:cxn modelId="{BFE1137A-9D0D-4FD2-A065-A113AF1B3B4E}" type="presParOf" srcId="{1D332F36-7F5A-49A6-AF6D-EE5DD522C541}" destId="{61E448F4-E959-4C63-884F-4E9AFA2E62F3}" srcOrd="1" destOrd="0" presId="urn:microsoft.com/office/officeart/2005/8/layout/orgChart1"/>
    <dgm:cxn modelId="{B0D9E3E9-0E65-40A5-8D89-C968C485C99B}" type="presParOf" srcId="{555A2144-6415-40AF-AB3B-43C988EE7D05}" destId="{F1BFDB49-267E-4B9B-842B-914E93D942E1}" srcOrd="1" destOrd="0" presId="urn:microsoft.com/office/officeart/2005/8/layout/orgChart1"/>
    <dgm:cxn modelId="{5C8AB212-DA42-44F0-BB56-60264C546884}" type="presParOf" srcId="{F1BFDB49-267E-4B9B-842B-914E93D942E1}" destId="{C78DFE89-C1F9-4745-B87F-99C3C91A4690}" srcOrd="0" destOrd="0" presId="urn:microsoft.com/office/officeart/2005/8/layout/orgChart1"/>
    <dgm:cxn modelId="{27491131-3FC6-4319-9B03-79C22E1759B2}" type="presParOf" srcId="{F1BFDB49-267E-4B9B-842B-914E93D942E1}" destId="{20D4BA5F-3723-4F16-B10B-8C04AB4C1A8A}" srcOrd="1" destOrd="0" presId="urn:microsoft.com/office/officeart/2005/8/layout/orgChart1"/>
    <dgm:cxn modelId="{667121A1-934E-4433-8AAF-6F9D1F045328}" type="presParOf" srcId="{20D4BA5F-3723-4F16-B10B-8C04AB4C1A8A}" destId="{CE9352B8-D095-481D-A97F-69400046CDB5}" srcOrd="0" destOrd="0" presId="urn:microsoft.com/office/officeart/2005/8/layout/orgChart1"/>
    <dgm:cxn modelId="{964EF5C9-F5F0-4BD5-820B-C689B0CE160B}" type="presParOf" srcId="{CE9352B8-D095-481D-A97F-69400046CDB5}" destId="{4A8E9A4F-DC5E-41B9-A516-2432E4FD8623}" srcOrd="0" destOrd="0" presId="urn:microsoft.com/office/officeart/2005/8/layout/orgChart1"/>
    <dgm:cxn modelId="{A1352CDC-8B5B-46A8-BCF7-A7394895A1FE}" type="presParOf" srcId="{CE9352B8-D095-481D-A97F-69400046CDB5}" destId="{9EC3829D-E5D8-4572-9A57-A90EE089B074}" srcOrd="1" destOrd="0" presId="urn:microsoft.com/office/officeart/2005/8/layout/orgChart1"/>
    <dgm:cxn modelId="{9897FE01-6A96-4E81-A892-7679D71FF281}" type="presParOf" srcId="{20D4BA5F-3723-4F16-B10B-8C04AB4C1A8A}" destId="{027C6363-8ADF-4EB7-9CE8-23AA5CDDA814}" srcOrd="1" destOrd="0" presId="urn:microsoft.com/office/officeart/2005/8/layout/orgChart1"/>
    <dgm:cxn modelId="{BE465F6B-3E68-4BB0-B7A3-E64D71455A61}" type="presParOf" srcId="{20D4BA5F-3723-4F16-B10B-8C04AB4C1A8A}" destId="{B81B08F6-C1E0-45CF-ABDA-48DF7D2DBB27}" srcOrd="2" destOrd="0" presId="urn:microsoft.com/office/officeart/2005/8/layout/orgChart1"/>
    <dgm:cxn modelId="{9C43A0EE-8FBA-4731-8C07-C3759373FC6B}" type="presParOf" srcId="{F1BFDB49-267E-4B9B-842B-914E93D942E1}" destId="{A4F97D99-3652-48F2-857B-0A7726F5A823}" srcOrd="2" destOrd="0" presId="urn:microsoft.com/office/officeart/2005/8/layout/orgChart1"/>
    <dgm:cxn modelId="{88A658A2-41D2-4D90-BAB0-5020066309A3}" type="presParOf" srcId="{F1BFDB49-267E-4B9B-842B-914E93D942E1}" destId="{1BE2B088-FBAA-4067-BDB6-A542EB0D0348}" srcOrd="3" destOrd="0" presId="urn:microsoft.com/office/officeart/2005/8/layout/orgChart1"/>
    <dgm:cxn modelId="{4CE73629-ABD7-4625-B14E-1B8C628D2BEE}" type="presParOf" srcId="{1BE2B088-FBAA-4067-BDB6-A542EB0D0348}" destId="{B6488E0F-22E2-4AF2-95A6-28B2C5B39760}" srcOrd="0" destOrd="0" presId="urn:microsoft.com/office/officeart/2005/8/layout/orgChart1"/>
    <dgm:cxn modelId="{6E9DCBF5-17DA-4C47-A1D3-442F81AB0C08}" type="presParOf" srcId="{B6488E0F-22E2-4AF2-95A6-28B2C5B39760}" destId="{769704BD-CC1F-4490-A824-5FC579211AC7}" srcOrd="0" destOrd="0" presId="urn:microsoft.com/office/officeart/2005/8/layout/orgChart1"/>
    <dgm:cxn modelId="{5F87859A-D526-4BC4-9F41-1BD9D953C6D3}" type="presParOf" srcId="{B6488E0F-22E2-4AF2-95A6-28B2C5B39760}" destId="{0C612845-DC3C-4A5A-9EC0-1E58CB3CEC8E}" srcOrd="1" destOrd="0" presId="urn:microsoft.com/office/officeart/2005/8/layout/orgChart1"/>
    <dgm:cxn modelId="{86123FD0-392B-4987-9091-E46F9688B40E}" type="presParOf" srcId="{1BE2B088-FBAA-4067-BDB6-A542EB0D0348}" destId="{9E407D1E-65A1-46D6-BF60-AF0DDCA1048F}" srcOrd="1" destOrd="0" presId="urn:microsoft.com/office/officeart/2005/8/layout/orgChart1"/>
    <dgm:cxn modelId="{9D899DCA-3E67-4CEB-96B0-6D5DFC2234DE}" type="presParOf" srcId="{1BE2B088-FBAA-4067-BDB6-A542EB0D0348}" destId="{A37260BF-BD86-41F2-93EF-B3E9A7BA8BC5}" srcOrd="2" destOrd="0" presId="urn:microsoft.com/office/officeart/2005/8/layout/orgChart1"/>
    <dgm:cxn modelId="{75C22250-2374-4E2D-813C-A8278E2EBD74}" type="presParOf" srcId="{555A2144-6415-40AF-AB3B-43C988EE7D05}" destId="{E1289390-51A1-4EBF-AF9F-49A711A16D0C}" srcOrd="2" destOrd="0" presId="urn:microsoft.com/office/officeart/2005/8/layout/orgChart1"/>
    <dgm:cxn modelId="{48DAC5B8-FAC9-4EF3-A105-2DB9B22F5D63}" type="presParOf" srcId="{CE27C920-057E-4795-A8E0-4879AD8A291F}" destId="{2E5ABE9A-4692-4972-8EAA-7665D8C9A2F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F97D99-3652-48F2-857B-0A7726F5A823}">
      <dsp:nvSpPr>
        <dsp:cNvPr id="0" name=""/>
        <dsp:cNvSpPr/>
      </dsp:nvSpPr>
      <dsp:spPr>
        <a:xfrm>
          <a:off x="6288707" y="2185254"/>
          <a:ext cx="252779" cy="19716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83"/>
              </a:lnTo>
              <a:lnTo>
                <a:pt x="252779" y="197168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8DFE89-C1F9-4745-B87F-99C3C91A4690}">
      <dsp:nvSpPr>
        <dsp:cNvPr id="0" name=""/>
        <dsp:cNvSpPr/>
      </dsp:nvSpPr>
      <dsp:spPr>
        <a:xfrm>
          <a:off x="6288707" y="2185254"/>
          <a:ext cx="252779" cy="7751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5191"/>
              </a:lnTo>
              <a:lnTo>
                <a:pt x="252779" y="775191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489D90-4932-4E3E-9F9F-6BBD97069E90}">
      <dsp:nvSpPr>
        <dsp:cNvPr id="0" name=""/>
        <dsp:cNvSpPr/>
      </dsp:nvSpPr>
      <dsp:spPr>
        <a:xfrm>
          <a:off x="3904150" y="988762"/>
          <a:ext cx="3058637" cy="3538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945"/>
              </a:lnTo>
              <a:lnTo>
                <a:pt x="3058637" y="176945"/>
              </a:lnTo>
              <a:lnTo>
                <a:pt x="3058637" y="35389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B46A3F-F36B-49B5-88CB-E165FF2B6B43}">
      <dsp:nvSpPr>
        <dsp:cNvPr id="0" name=""/>
        <dsp:cNvSpPr/>
      </dsp:nvSpPr>
      <dsp:spPr>
        <a:xfrm>
          <a:off x="4249615" y="2185254"/>
          <a:ext cx="252779" cy="19716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83"/>
              </a:lnTo>
              <a:lnTo>
                <a:pt x="252779" y="197168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6E7A2-25DA-4BC5-BA8A-51B6D128FF48}">
      <dsp:nvSpPr>
        <dsp:cNvPr id="0" name=""/>
        <dsp:cNvSpPr/>
      </dsp:nvSpPr>
      <dsp:spPr>
        <a:xfrm>
          <a:off x="4249615" y="2185254"/>
          <a:ext cx="252779" cy="7751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5191"/>
              </a:lnTo>
              <a:lnTo>
                <a:pt x="252779" y="775191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C36884-19D3-428B-9CC7-ADE2A6EDFE79}">
      <dsp:nvSpPr>
        <dsp:cNvPr id="0" name=""/>
        <dsp:cNvSpPr/>
      </dsp:nvSpPr>
      <dsp:spPr>
        <a:xfrm>
          <a:off x="3904150" y="988762"/>
          <a:ext cx="1019545" cy="3538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945"/>
              </a:lnTo>
              <a:lnTo>
                <a:pt x="1019545" y="176945"/>
              </a:lnTo>
              <a:lnTo>
                <a:pt x="1019545" y="35389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006D36-D6A4-45FC-ABF9-6B4093E38BCB}">
      <dsp:nvSpPr>
        <dsp:cNvPr id="0" name=""/>
        <dsp:cNvSpPr/>
      </dsp:nvSpPr>
      <dsp:spPr>
        <a:xfrm>
          <a:off x="2210524" y="2185254"/>
          <a:ext cx="252779" cy="19716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83"/>
              </a:lnTo>
              <a:lnTo>
                <a:pt x="252779" y="197168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59F5EC-7CAC-4A98-95A9-1C4F6ED19981}">
      <dsp:nvSpPr>
        <dsp:cNvPr id="0" name=""/>
        <dsp:cNvSpPr/>
      </dsp:nvSpPr>
      <dsp:spPr>
        <a:xfrm>
          <a:off x="2210524" y="2185254"/>
          <a:ext cx="252779" cy="7751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5191"/>
              </a:lnTo>
              <a:lnTo>
                <a:pt x="252779" y="775191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464471-B37F-489E-9F1E-CBBC87352C5A}">
      <dsp:nvSpPr>
        <dsp:cNvPr id="0" name=""/>
        <dsp:cNvSpPr/>
      </dsp:nvSpPr>
      <dsp:spPr>
        <a:xfrm>
          <a:off x="2884604" y="988762"/>
          <a:ext cx="1019545" cy="353891"/>
        </a:xfrm>
        <a:custGeom>
          <a:avLst/>
          <a:gdLst/>
          <a:ahLst/>
          <a:cxnLst/>
          <a:rect l="0" t="0" r="0" b="0"/>
          <a:pathLst>
            <a:path>
              <a:moveTo>
                <a:pt x="1019545" y="0"/>
              </a:moveTo>
              <a:lnTo>
                <a:pt x="1019545" y="176945"/>
              </a:lnTo>
              <a:lnTo>
                <a:pt x="0" y="176945"/>
              </a:lnTo>
              <a:lnTo>
                <a:pt x="0" y="35389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E2A9E2-8EDA-486B-AFE4-E6D79497742B}">
      <dsp:nvSpPr>
        <dsp:cNvPr id="0" name=""/>
        <dsp:cNvSpPr/>
      </dsp:nvSpPr>
      <dsp:spPr>
        <a:xfrm>
          <a:off x="171433" y="2185254"/>
          <a:ext cx="252779" cy="19716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71683"/>
              </a:lnTo>
              <a:lnTo>
                <a:pt x="252779" y="1971683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791311-9B55-4946-8EA9-BB4F834F10D5}">
      <dsp:nvSpPr>
        <dsp:cNvPr id="0" name=""/>
        <dsp:cNvSpPr/>
      </dsp:nvSpPr>
      <dsp:spPr>
        <a:xfrm>
          <a:off x="171433" y="2185254"/>
          <a:ext cx="252779" cy="7751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5191"/>
              </a:lnTo>
              <a:lnTo>
                <a:pt x="252779" y="775191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E4766E-3476-41DA-86D2-EF522BE9ED7E}">
      <dsp:nvSpPr>
        <dsp:cNvPr id="0" name=""/>
        <dsp:cNvSpPr/>
      </dsp:nvSpPr>
      <dsp:spPr>
        <a:xfrm>
          <a:off x="845513" y="988762"/>
          <a:ext cx="3058637" cy="353891"/>
        </a:xfrm>
        <a:custGeom>
          <a:avLst/>
          <a:gdLst/>
          <a:ahLst/>
          <a:cxnLst/>
          <a:rect l="0" t="0" r="0" b="0"/>
          <a:pathLst>
            <a:path>
              <a:moveTo>
                <a:pt x="3058637" y="0"/>
              </a:moveTo>
              <a:lnTo>
                <a:pt x="3058637" y="176945"/>
              </a:lnTo>
              <a:lnTo>
                <a:pt x="0" y="176945"/>
              </a:lnTo>
              <a:lnTo>
                <a:pt x="0" y="35389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E8B8BA-96FE-4A36-B6E3-94CB78679178}">
      <dsp:nvSpPr>
        <dsp:cNvPr id="0" name=""/>
        <dsp:cNvSpPr/>
      </dsp:nvSpPr>
      <dsp:spPr>
        <a:xfrm>
          <a:off x="3061550" y="146162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Guidance &amp; Regulations</a:t>
          </a:r>
        </a:p>
      </dsp:txBody>
      <dsp:txXfrm>
        <a:off x="3061550" y="146162"/>
        <a:ext cx="1685199" cy="842599"/>
      </dsp:txXfrm>
    </dsp:sp>
    <dsp:sp modelId="{7AC9FD97-CA1A-4E3D-A8E5-A9B22575CE0C}">
      <dsp:nvSpPr>
        <dsp:cNvPr id="0" name=""/>
        <dsp:cNvSpPr/>
      </dsp:nvSpPr>
      <dsp:spPr>
        <a:xfrm>
          <a:off x="2913" y="1342654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Compliance</a:t>
          </a:r>
        </a:p>
      </dsp:txBody>
      <dsp:txXfrm>
        <a:off x="2913" y="1342654"/>
        <a:ext cx="1685199" cy="842599"/>
      </dsp:txXfrm>
    </dsp:sp>
    <dsp:sp modelId="{4E58AB74-03AD-4ECD-94CA-C38924966EB1}">
      <dsp:nvSpPr>
        <dsp:cNvPr id="0" name=""/>
        <dsp:cNvSpPr/>
      </dsp:nvSpPr>
      <dsp:spPr>
        <a:xfrm>
          <a:off x="424213" y="2539145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Contracts &amp; Agreements</a:t>
          </a:r>
        </a:p>
      </dsp:txBody>
      <dsp:txXfrm>
        <a:off x="424213" y="2539145"/>
        <a:ext cx="1685199" cy="842599"/>
      </dsp:txXfrm>
    </dsp:sp>
    <dsp:sp modelId="{6C67B3A6-6466-413A-9710-4E5A43DC002C}">
      <dsp:nvSpPr>
        <dsp:cNvPr id="0" name=""/>
        <dsp:cNvSpPr/>
      </dsp:nvSpPr>
      <dsp:spPr>
        <a:xfrm>
          <a:off x="424213" y="3735637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Policies &amp;  Plans</a:t>
          </a:r>
        </a:p>
      </dsp:txBody>
      <dsp:txXfrm>
        <a:off x="424213" y="3735637"/>
        <a:ext cx="1685199" cy="842599"/>
      </dsp:txXfrm>
    </dsp:sp>
    <dsp:sp modelId="{B82513C2-59C9-40A6-A6E6-7BE90A2FC395}">
      <dsp:nvSpPr>
        <dsp:cNvPr id="0" name=""/>
        <dsp:cNvSpPr/>
      </dsp:nvSpPr>
      <dsp:spPr>
        <a:xfrm>
          <a:off x="2042004" y="1342654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Service</a:t>
          </a:r>
        </a:p>
      </dsp:txBody>
      <dsp:txXfrm>
        <a:off x="2042004" y="1342654"/>
        <a:ext cx="1685199" cy="842599"/>
      </dsp:txXfrm>
    </dsp:sp>
    <dsp:sp modelId="{F5CA8D5A-032B-459A-AC45-4203926B0F4F}">
      <dsp:nvSpPr>
        <dsp:cNvPr id="0" name=""/>
        <dsp:cNvSpPr/>
      </dsp:nvSpPr>
      <dsp:spPr>
        <a:xfrm>
          <a:off x="2463304" y="2539145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Eligible Activities &amp; Coordination</a:t>
          </a:r>
        </a:p>
      </dsp:txBody>
      <dsp:txXfrm>
        <a:off x="2463304" y="2539145"/>
        <a:ext cx="1685199" cy="842599"/>
      </dsp:txXfrm>
    </dsp:sp>
    <dsp:sp modelId="{9CA38B36-3CD5-4E9C-8AE1-3AFC765062AC}">
      <dsp:nvSpPr>
        <dsp:cNvPr id="0" name=""/>
        <dsp:cNvSpPr/>
      </dsp:nvSpPr>
      <dsp:spPr>
        <a:xfrm>
          <a:off x="2463304" y="3735637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Service &amp; Performance Evaluation</a:t>
          </a:r>
        </a:p>
      </dsp:txBody>
      <dsp:txXfrm>
        <a:off x="2463304" y="3735637"/>
        <a:ext cx="1685199" cy="842599"/>
      </dsp:txXfrm>
    </dsp:sp>
    <dsp:sp modelId="{9A004303-EC32-4E44-B5F4-098919F7CB68}">
      <dsp:nvSpPr>
        <dsp:cNvPr id="0" name=""/>
        <dsp:cNvSpPr/>
      </dsp:nvSpPr>
      <dsp:spPr>
        <a:xfrm>
          <a:off x="4081096" y="1342654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Management</a:t>
          </a:r>
        </a:p>
      </dsp:txBody>
      <dsp:txXfrm>
        <a:off x="4081096" y="1342654"/>
        <a:ext cx="1685199" cy="842599"/>
      </dsp:txXfrm>
    </dsp:sp>
    <dsp:sp modelId="{5D001D97-14D1-4F28-B498-2A1E4CAC0E28}">
      <dsp:nvSpPr>
        <dsp:cNvPr id="0" name=""/>
        <dsp:cNvSpPr/>
      </dsp:nvSpPr>
      <dsp:spPr>
        <a:xfrm>
          <a:off x="4502395" y="2539145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Financial</a:t>
          </a:r>
        </a:p>
      </dsp:txBody>
      <dsp:txXfrm>
        <a:off x="4502395" y="2539145"/>
        <a:ext cx="1685199" cy="842599"/>
      </dsp:txXfrm>
    </dsp:sp>
    <dsp:sp modelId="{C58A9320-621B-4993-ABCB-DBF21AFE307C}">
      <dsp:nvSpPr>
        <dsp:cNvPr id="0" name=""/>
        <dsp:cNvSpPr/>
      </dsp:nvSpPr>
      <dsp:spPr>
        <a:xfrm>
          <a:off x="4502395" y="3735637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Assets</a:t>
          </a:r>
        </a:p>
      </dsp:txBody>
      <dsp:txXfrm>
        <a:off x="4502395" y="3735637"/>
        <a:ext cx="1685199" cy="842599"/>
      </dsp:txXfrm>
    </dsp:sp>
    <dsp:sp modelId="{889A5E23-8E3E-4A93-8239-6CF648D2473B}">
      <dsp:nvSpPr>
        <dsp:cNvPr id="0" name=""/>
        <dsp:cNvSpPr/>
      </dsp:nvSpPr>
      <dsp:spPr>
        <a:xfrm>
          <a:off x="6120187" y="1342654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Reporting</a:t>
          </a:r>
        </a:p>
      </dsp:txBody>
      <dsp:txXfrm>
        <a:off x="6120187" y="1342654"/>
        <a:ext cx="1685199" cy="842599"/>
      </dsp:txXfrm>
    </dsp:sp>
    <dsp:sp modelId="{4A8E9A4F-DC5E-41B9-A516-2432E4FD8623}">
      <dsp:nvSpPr>
        <dsp:cNvPr id="0" name=""/>
        <dsp:cNvSpPr/>
      </dsp:nvSpPr>
      <dsp:spPr>
        <a:xfrm>
          <a:off x="6541487" y="2539145"/>
          <a:ext cx="1685199" cy="842599"/>
        </a:xfrm>
        <a:prstGeom prst="rect">
          <a:avLst/>
        </a:prstGeom>
        <a:gradFill rotWithShape="0">
          <a:gsLst>
            <a:gs pos="0">
              <a:schemeClr val="accent3">
                <a:lumMod val="75000"/>
              </a:schemeClr>
            </a:gs>
            <a:gs pos="76000">
              <a:srgbClr val="FFC000"/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Data  Collection</a:t>
          </a:r>
        </a:p>
      </dsp:txBody>
      <dsp:txXfrm>
        <a:off x="6541487" y="2539145"/>
        <a:ext cx="1685199" cy="842599"/>
      </dsp:txXfrm>
    </dsp:sp>
    <dsp:sp modelId="{769704BD-CC1F-4490-A824-5FC579211AC7}">
      <dsp:nvSpPr>
        <dsp:cNvPr id="0" name=""/>
        <dsp:cNvSpPr/>
      </dsp:nvSpPr>
      <dsp:spPr>
        <a:xfrm>
          <a:off x="6541487" y="3735637"/>
          <a:ext cx="1685199" cy="84259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Performance Measures</a:t>
          </a:r>
        </a:p>
      </dsp:txBody>
      <dsp:txXfrm>
        <a:off x="6541487" y="3735637"/>
        <a:ext cx="1685199" cy="8425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B394D1-C0D2-4130-AFE4-B34BDE9AEAEE}" type="datetimeFigureOut">
              <a:rPr lang="en-US" smtClean="0"/>
              <a:pPr/>
              <a:t>5/10/2017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37BAD3-7C0D-467C-BFE3-5EEB4A29F08D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SEAGO PRESENTS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2057400"/>
            <a:ext cx="7848600" cy="35814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latin typeface="+mj-lt"/>
              </a:rPr>
              <a:t>GRANT MANAGEMENT </a:t>
            </a:r>
          </a:p>
          <a:p>
            <a:pPr algn="ctr"/>
            <a:endParaRPr lang="en-US" sz="4800" dirty="0">
              <a:latin typeface="+mj-lt"/>
            </a:endParaRPr>
          </a:p>
          <a:p>
            <a:pPr algn="ctr"/>
            <a:r>
              <a:rPr lang="en-US" sz="4800" dirty="0">
                <a:latin typeface="+mj-lt"/>
              </a:rPr>
              <a:t>Please sign in and complete your pre-test</a:t>
            </a:r>
          </a:p>
          <a:p>
            <a:pPr algn="ctr"/>
            <a:endParaRPr lang="en-US" sz="5400" dirty="0"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Counting Rides/Trips</a:t>
            </a:r>
          </a:p>
        </p:txBody>
      </p:sp>
    </p:spTree>
    <p:extLst>
      <p:ext uri="{BB962C8B-B14F-4D97-AF65-F5344CB8AC3E}">
        <p14:creationId xmlns:p14="http://schemas.microsoft.com/office/powerpoint/2010/main" val="1519641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  <a:p>
            <a:r>
              <a:rPr lang="en-US" dirty="0"/>
              <a:t>Guidance</a:t>
            </a:r>
          </a:p>
          <a:p>
            <a:r>
              <a:rPr lang="en-US" dirty="0"/>
              <a:t>Grant Management Basics</a:t>
            </a:r>
          </a:p>
          <a:p>
            <a:r>
              <a:rPr lang="en-US" dirty="0"/>
              <a:t>Contracts and Agreements</a:t>
            </a:r>
          </a:p>
          <a:p>
            <a:r>
              <a:rPr lang="en-US" dirty="0"/>
              <a:t>Financial Management</a:t>
            </a:r>
          </a:p>
          <a:p>
            <a:r>
              <a:rPr lang="en-US" dirty="0"/>
              <a:t>Asset Management</a:t>
            </a:r>
          </a:p>
          <a:p>
            <a:r>
              <a:rPr lang="en-US" dirty="0"/>
              <a:t>Technical Capacity</a:t>
            </a:r>
          </a:p>
          <a:p>
            <a:r>
              <a:rPr lang="en-US" dirty="0"/>
              <a:t>Data Collection and Reporting</a:t>
            </a:r>
          </a:p>
          <a:p>
            <a:r>
              <a:rPr lang="en-US" dirty="0"/>
              <a:t>Performance and Evaluation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Guidance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ADOT 5310 &amp; 5311 Guidebooks &amp; Grant Agreements</a:t>
            </a:r>
          </a:p>
          <a:p>
            <a:r>
              <a:rPr lang="en-US" dirty="0"/>
              <a:t>FTA C 9070.1G – 5310</a:t>
            </a:r>
          </a:p>
          <a:p>
            <a:r>
              <a:rPr lang="en-US" dirty="0"/>
              <a:t>FTA C9040.1G – 5311</a:t>
            </a:r>
          </a:p>
          <a:p>
            <a:r>
              <a:rPr lang="en-US" dirty="0"/>
              <a:t>FTA C 5010.1D – Grant Management Requirements</a:t>
            </a:r>
          </a:p>
          <a:p>
            <a:r>
              <a:rPr lang="en-US" dirty="0"/>
              <a:t>OMB 2 CFR 200  - Grants and Agreements</a:t>
            </a:r>
          </a:p>
          <a:p>
            <a:endParaRPr lang="en-US" dirty="0"/>
          </a:p>
          <a:p>
            <a:r>
              <a:rPr lang="en-US" dirty="0"/>
              <a:t>Your grant agreement is the best source regarding grant management requirements followed by ADOT Guides because the FTA allows states to add requirements.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/>
          <a:lstStyle/>
          <a:p>
            <a:r>
              <a:rPr lang="en-US" dirty="0"/>
              <a:t>Grant Management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0258302"/>
              </p:ext>
            </p:extLst>
          </p:nvPr>
        </p:nvGraphicFramePr>
        <p:xfrm>
          <a:off x="457200" y="1600201"/>
          <a:ext cx="82296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2103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81912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Successful Grant Management covers: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95600"/>
            <a:ext cx="8229600" cy="3429000"/>
          </a:xfrm>
        </p:spPr>
        <p:txBody>
          <a:bodyPr/>
          <a:lstStyle/>
          <a:p>
            <a:r>
              <a:rPr lang="en-US" dirty="0"/>
              <a:t>Contracts and Agreements</a:t>
            </a:r>
          </a:p>
          <a:p>
            <a:r>
              <a:rPr lang="en-US" dirty="0"/>
              <a:t>Financial Management</a:t>
            </a:r>
          </a:p>
          <a:p>
            <a:r>
              <a:rPr lang="en-US" dirty="0"/>
              <a:t>Asset Management</a:t>
            </a:r>
          </a:p>
          <a:p>
            <a:r>
              <a:rPr lang="en-US" dirty="0"/>
              <a:t>Technical Capacity</a:t>
            </a:r>
          </a:p>
          <a:p>
            <a:r>
              <a:rPr lang="en-US" dirty="0"/>
              <a:t>Data Collection and Reporting</a:t>
            </a:r>
          </a:p>
          <a:p>
            <a:r>
              <a:rPr lang="en-US" dirty="0"/>
              <a:t>Evaluation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Roles and Responsibilities: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Look to Agreement, Guide, and FTAC 5010.1D</a:t>
            </a:r>
          </a:p>
          <a:p>
            <a:r>
              <a:rPr lang="en-US" dirty="0"/>
              <a:t>Make sure everyone involved understands what their responsibilities are to grant management</a:t>
            </a:r>
          </a:p>
          <a:p>
            <a:r>
              <a:rPr lang="en-US" dirty="0"/>
              <a:t>Provide training where capacity to undertake responsibilities does not exist</a:t>
            </a:r>
          </a:p>
          <a:p>
            <a:r>
              <a:rPr lang="en-US" dirty="0"/>
              <a:t>Document requirements and procedures for assuring that responsibilities are carried out in proper fashion</a:t>
            </a:r>
          </a:p>
          <a:p>
            <a:r>
              <a:rPr lang="en-US" dirty="0"/>
              <a:t>Document evidence that responsibilities were carried out</a:t>
            </a:r>
          </a:p>
          <a:p>
            <a:r>
              <a:rPr lang="en-US" dirty="0"/>
              <a:t>Be organized and thorough</a:t>
            </a:r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Contracts and Agreements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must become familiar with all the requirements in each of the major documents:  Guidebook, Agreement, Certifications and Assurances, Internal Policies</a:t>
            </a:r>
          </a:p>
          <a:p>
            <a:r>
              <a:rPr lang="en-US" dirty="0"/>
              <a:t>Highlight all pertinent requirements </a:t>
            </a:r>
          </a:p>
          <a:p>
            <a:r>
              <a:rPr lang="en-US" dirty="0"/>
              <a:t>Identify those with schedule requirements</a:t>
            </a:r>
          </a:p>
          <a:p>
            <a:r>
              <a:rPr lang="en-US" dirty="0"/>
              <a:t>Identify those with reporting requirements</a:t>
            </a:r>
          </a:p>
          <a:p>
            <a:r>
              <a:rPr lang="en-US" dirty="0"/>
              <a:t>Identify those that require internal policy changes</a:t>
            </a:r>
          </a:p>
          <a:p>
            <a:r>
              <a:rPr lang="en-US" dirty="0"/>
              <a:t>Identify those that need further investigation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Financial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Financial Management is one of the most critical elements of grant management and requires close collaboration with financial staff</a:t>
            </a:r>
          </a:p>
          <a:p>
            <a:r>
              <a:rPr lang="en-US" dirty="0"/>
              <a:t>Review your grant agreement, guidebooks, other sources for specific financial management requirements</a:t>
            </a:r>
          </a:p>
          <a:p>
            <a:r>
              <a:rPr lang="en-US" dirty="0"/>
              <a:t>Establish necessary changes to accounting methods to be compliant</a:t>
            </a:r>
          </a:p>
          <a:p>
            <a:r>
              <a:rPr lang="en-US" dirty="0"/>
              <a:t>Develop necessary policies for internal and budget control and train staff on all changes to systems.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Financial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Determine if all costs are allowable, reasonable, and allocable.</a:t>
            </a:r>
          </a:p>
          <a:p>
            <a:r>
              <a:rPr lang="en-US" dirty="0"/>
              <a:t>Establish a means to document all costs including their link back to the grant, using a formal accounting system</a:t>
            </a:r>
          </a:p>
          <a:p>
            <a:r>
              <a:rPr lang="en-US" dirty="0"/>
              <a:t>Document how you manage and control cash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Asset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Review or develop your policies for asset management</a:t>
            </a:r>
          </a:p>
          <a:p>
            <a:r>
              <a:rPr lang="en-US" dirty="0"/>
              <a:t>Develop or update vehicle and equipment inventories</a:t>
            </a:r>
          </a:p>
          <a:p>
            <a:r>
              <a:rPr lang="en-US" dirty="0"/>
              <a:t>Create a calendar of events for the proper maintenance and management of vehicles including lien releases, preventive maintenance, transfers, lease and share agreements, and disposition</a:t>
            </a:r>
          </a:p>
          <a:p>
            <a:r>
              <a:rPr lang="en-US" dirty="0"/>
              <a:t>Inform all relevant staff of use requirements and restrictions</a:t>
            </a:r>
          </a:p>
          <a:p>
            <a:r>
              <a:rPr lang="en-US" dirty="0"/>
              <a:t>Develop a contingency plan for safety, security, and loss of inventory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Asset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Update procurement policies</a:t>
            </a:r>
          </a:p>
          <a:p>
            <a:r>
              <a:rPr lang="en-US" dirty="0"/>
              <a:t>Check for debarment and suspension with contractors</a:t>
            </a:r>
          </a:p>
          <a:p>
            <a:r>
              <a:rPr lang="en-US" dirty="0"/>
              <a:t>Review and monitor warranty information</a:t>
            </a:r>
          </a:p>
          <a:p>
            <a:r>
              <a:rPr lang="en-US" dirty="0"/>
              <a:t>Schedule inspections</a:t>
            </a:r>
          </a:p>
          <a:p>
            <a:r>
              <a:rPr lang="en-US" dirty="0"/>
              <a:t>Supply Mobility Manager with updated asset management reports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Technical Capacity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Work with Mobility Manger to design a training plan and schedule for relevant employees and to fill gaps in capacity</a:t>
            </a:r>
          </a:p>
          <a:p>
            <a:r>
              <a:rPr lang="en-US" dirty="0"/>
              <a:t>Establish a compliant maintenance plan</a:t>
            </a:r>
          </a:p>
          <a:p>
            <a:r>
              <a:rPr lang="en-US" dirty="0"/>
              <a:t>Establish a compliant Title VI plan</a:t>
            </a:r>
          </a:p>
          <a:p>
            <a:r>
              <a:rPr lang="en-US" dirty="0"/>
              <a:t>Develop a grant management tool and/or procedure manual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Collection and Reporting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Identify data needs and data collection strategies</a:t>
            </a:r>
          </a:p>
          <a:p>
            <a:r>
              <a:rPr lang="en-US" dirty="0"/>
              <a:t>Train staff on data collection tools</a:t>
            </a:r>
          </a:p>
          <a:p>
            <a:r>
              <a:rPr lang="en-US" dirty="0"/>
              <a:t>Develop methods to analyze data and establish trend information</a:t>
            </a:r>
          </a:p>
          <a:p>
            <a:r>
              <a:rPr lang="en-US" dirty="0"/>
              <a:t>Report Data to Mobility Manager</a:t>
            </a:r>
          </a:p>
          <a:p>
            <a:r>
              <a:rPr lang="en-US" dirty="0"/>
              <a:t>Report DBE and contracting data to the ADOT LPA system</a:t>
            </a:r>
          </a:p>
          <a:p>
            <a:r>
              <a:rPr lang="en-US" dirty="0"/>
              <a:t>Establish systems that address compliance as required in site reviews and financial audits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Performance and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Develop performance measures and conduct analysis with collected data</a:t>
            </a:r>
          </a:p>
          <a:p>
            <a:r>
              <a:rPr lang="en-US" dirty="0"/>
              <a:t>Develop and conduct surveys</a:t>
            </a:r>
          </a:p>
          <a:p>
            <a:r>
              <a:rPr lang="en-US" dirty="0"/>
              <a:t>Report performance and evaluation outcomes to Mobility Manager</a:t>
            </a:r>
          </a:p>
          <a:p>
            <a:r>
              <a:rPr lang="en-US" dirty="0"/>
              <a:t>Develop strategies for changing system to improve performance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Grant Tracking</a:t>
            </a:r>
          </a:p>
          <a:p>
            <a:r>
              <a:rPr lang="en-US" dirty="0"/>
              <a:t>Grant Management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143000"/>
          </a:xfrm>
        </p:spPr>
        <p:txBody>
          <a:bodyPr/>
          <a:lstStyle/>
          <a:p>
            <a:pPr algn="ctr"/>
            <a:r>
              <a:rPr lang="en-US" dirty="0"/>
              <a:t>QUESTIONS?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sz="5400" dirty="0"/>
              <a:t>POST TEST</a:t>
            </a:r>
          </a:p>
          <a:p>
            <a:pPr algn="ctr"/>
            <a:r>
              <a:rPr lang="en-US" sz="5400" dirty="0"/>
              <a:t>EVALUATIONS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271</TotalTime>
  <Words>584</Words>
  <Application>Microsoft Office PowerPoint</Application>
  <PresentationFormat>On-screen Show (4:3)</PresentationFormat>
  <Paragraphs>102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Flow</vt:lpstr>
      <vt:lpstr>SEAGO PRESENTS</vt:lpstr>
      <vt:lpstr>Counting Rides/Trips</vt:lpstr>
      <vt:lpstr>AGENDA</vt:lpstr>
      <vt:lpstr>Guidance</vt:lpstr>
      <vt:lpstr>Grant Management</vt:lpstr>
      <vt:lpstr>  Successful Grant Management covers:</vt:lpstr>
      <vt:lpstr>Roles and Responsibilities:</vt:lpstr>
      <vt:lpstr>Contracts and Agreements</vt:lpstr>
      <vt:lpstr>Financial Management</vt:lpstr>
      <vt:lpstr>Financial Management</vt:lpstr>
      <vt:lpstr>Asset Management</vt:lpstr>
      <vt:lpstr>Asset Management</vt:lpstr>
      <vt:lpstr>Technical Capacity</vt:lpstr>
      <vt:lpstr>Data Collection and Reporting</vt:lpstr>
      <vt:lpstr>Performance and Evaluation</vt:lpstr>
      <vt:lpstr>Tools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MGreen</dc:creator>
  <cp:lastModifiedBy>Jessica</cp:lastModifiedBy>
  <cp:revision>20</cp:revision>
  <dcterms:created xsi:type="dcterms:W3CDTF">2015-08-30T23:06:30Z</dcterms:created>
  <dcterms:modified xsi:type="dcterms:W3CDTF">2017-05-10T22:32:05Z</dcterms:modified>
</cp:coreProperties>
</file>