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7" r:id="rId3"/>
    <p:sldId id="258" r:id="rId4"/>
    <p:sldId id="256" r:id="rId5"/>
    <p:sldId id="259" r:id="rId6"/>
    <p:sldId id="260" r:id="rId7"/>
    <p:sldId id="261" r:id="rId8"/>
    <p:sldId id="264" r:id="rId9"/>
    <p:sldId id="262" r:id="rId10"/>
    <p:sldId id="263" r:id="rId11"/>
    <p:sldId id="266" r:id="rId12"/>
    <p:sldId id="267" r:id="rId13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3498" y="12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4345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833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414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41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3905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7751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6920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616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2723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78936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020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C22AC8-56E2-4208-B258-4D5DE46C9B42}" type="datetimeFigureOut">
              <a:rPr lang="en-US" smtClean="0"/>
              <a:t>2/25/2014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A20AD-C8BF-44A8-B3D2-A9E8887CA4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383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SINGLE DEPTH P2 HUMIDIFICATION PARTS LIST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71" b="9566"/>
          <a:stretch/>
        </p:blipFill>
        <p:spPr>
          <a:xfrm>
            <a:off x="533400" y="990600"/>
            <a:ext cx="8357874" cy="5343525"/>
          </a:xfrm>
        </p:spPr>
      </p:pic>
    </p:spTree>
    <p:extLst>
      <p:ext uri="{BB962C8B-B14F-4D97-AF65-F5344CB8AC3E}">
        <p14:creationId xmlns:p14="http://schemas.microsoft.com/office/powerpoint/2010/main" val="6110761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990600" y="762000"/>
            <a:ext cx="8001000" cy="655638"/>
          </a:xfrm>
        </p:spPr>
        <p:txBody>
          <a:bodyPr>
            <a:normAutofit/>
          </a:bodyPr>
          <a:lstStyle/>
          <a:p>
            <a:r>
              <a:rPr lang="en-US" sz="2400" dirty="0" smtClean="0"/>
              <a:t>REMOVE CAPS FROM MOTORS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21" y="1600200"/>
            <a:ext cx="7945357" cy="4525963"/>
          </a:xfrm>
        </p:spPr>
      </p:pic>
      <p:cxnSp>
        <p:nvCxnSpPr>
          <p:cNvPr id="6" name="Straight Arrow Connector 5"/>
          <p:cNvCxnSpPr/>
          <p:nvPr/>
        </p:nvCxnSpPr>
        <p:spPr>
          <a:xfrm flipH="1">
            <a:off x="5181600" y="1066800"/>
            <a:ext cx="762000" cy="16764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 flipH="1">
            <a:off x="5029200" y="1066800"/>
            <a:ext cx="9144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8549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96200" cy="1068917"/>
          </a:xfrm>
        </p:spPr>
        <p:txBody>
          <a:bodyPr>
            <a:normAutofit/>
          </a:bodyPr>
          <a:lstStyle/>
          <a:p>
            <a:r>
              <a:rPr lang="en-US" sz="2400" dirty="0" smtClean="0"/>
              <a:t>ATTACH AB7770 SPRAYERS TO MOTORS. NOTE SPRAYER TO MOTOR ORIENTATION FOR PROPER TUBE ROUTING</a:t>
            </a:r>
            <a:endParaRPr lang="en-US" sz="2400" dirty="0"/>
          </a:p>
        </p:txBody>
      </p:sp>
      <p:pic>
        <p:nvPicPr>
          <p:cNvPr id="15" name="Content Placeholder 14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4" t="13019" r="38983" b="17462"/>
          <a:stretch/>
        </p:blipFill>
        <p:spPr>
          <a:xfrm>
            <a:off x="304800" y="1447800"/>
            <a:ext cx="3362164" cy="3396649"/>
          </a:xfrm>
        </p:spPr>
      </p:pic>
      <p:pic>
        <p:nvPicPr>
          <p:cNvPr id="16" name="Content Placeholder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04" t="13019" r="38983" b="17462"/>
          <a:stretch/>
        </p:blipFill>
        <p:spPr>
          <a:xfrm flipH="1">
            <a:off x="5486400" y="1447800"/>
            <a:ext cx="3305014" cy="339664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352800" y="1828800"/>
            <a:ext cx="771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P6433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3352799" y="3088974"/>
            <a:ext cx="7713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P6269</a:t>
            </a:r>
            <a:endParaRPr lang="en-US" dirty="0"/>
          </a:p>
        </p:txBody>
      </p:sp>
      <p:cxnSp>
        <p:nvCxnSpPr>
          <p:cNvPr id="18" name="Straight Arrow Connector 17"/>
          <p:cNvCxnSpPr>
            <a:stCxn id="12" idx="1"/>
          </p:cNvCxnSpPr>
          <p:nvPr/>
        </p:nvCxnSpPr>
        <p:spPr>
          <a:xfrm flipH="1">
            <a:off x="2667000" y="2013466"/>
            <a:ext cx="685800" cy="1201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3" idx="1"/>
          </p:cNvCxnSpPr>
          <p:nvPr/>
        </p:nvCxnSpPr>
        <p:spPr>
          <a:xfrm flipH="1">
            <a:off x="2667000" y="3273640"/>
            <a:ext cx="685799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1403017" y="5110018"/>
            <a:ext cx="597009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 smtClean="0"/>
              <a:t>SCREW ON (4)P6269 APPROXIMATELY 5mm ON TO STUD</a:t>
            </a:r>
          </a:p>
          <a:p>
            <a:pPr marL="342900" indent="-342900">
              <a:buAutoNum type="arabicPeriod"/>
            </a:pPr>
            <a:r>
              <a:rPr lang="en-US" dirty="0" smtClean="0"/>
              <a:t>PLACE AB7770 ON TOP OF NUTS</a:t>
            </a:r>
          </a:p>
          <a:p>
            <a:pPr marL="342900" indent="-342900">
              <a:buAutoNum type="arabicPeriod"/>
            </a:pPr>
            <a:r>
              <a:rPr lang="en-US" dirty="0" smtClean="0"/>
              <a:t>WRENCH TIGHTEN (4)P6433 NUTS TO TOP OF STUDS</a:t>
            </a:r>
          </a:p>
          <a:p>
            <a:pPr marL="342900" indent="-342900">
              <a:buAutoNum type="arabicPeriod"/>
            </a:pPr>
            <a:r>
              <a:rPr lang="en-US" dirty="0" smtClean="0"/>
              <a:t>WRENCH TIGHTEN P6269 UP TO BOTTOM OF PLATE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393492" y="4191000"/>
            <a:ext cx="1080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MOTOR 1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6677024" y="4191000"/>
            <a:ext cx="10808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MOTOR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37356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2600" y="457200"/>
            <a:ext cx="6400800" cy="1752600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>
                <a:solidFill>
                  <a:schemeClr val="tx1"/>
                </a:solidFill>
              </a:rPr>
              <a:t>MOUNTING HOLES FOR AB7768</a:t>
            </a: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6" r="46081" b="25342"/>
          <a:stretch/>
        </p:blipFill>
        <p:spPr>
          <a:xfrm>
            <a:off x="3527497" y="1600200"/>
            <a:ext cx="5208794" cy="4807047"/>
          </a:xfrm>
          <a:prstGeom prst="rect">
            <a:avLst/>
          </a:prstGeom>
        </p:spPr>
      </p:pic>
      <p:cxnSp>
        <p:nvCxnSpPr>
          <p:cNvPr id="6" name="Straight Arrow Connector 5"/>
          <p:cNvCxnSpPr/>
          <p:nvPr/>
        </p:nvCxnSpPr>
        <p:spPr>
          <a:xfrm>
            <a:off x="2971800" y="2209800"/>
            <a:ext cx="3276600" cy="25908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0"/>
            <a:ext cx="7772400" cy="1470025"/>
          </a:xfrm>
        </p:spPr>
        <p:txBody>
          <a:bodyPr>
            <a:normAutofit/>
          </a:bodyPr>
          <a:lstStyle/>
          <a:p>
            <a:pPr algn="l"/>
            <a:r>
              <a:rPr lang="en-US" sz="1400" dirty="0" smtClean="0"/>
              <a:t>DRILL 3/16”-4.5mm THROUGH</a:t>
            </a:r>
            <a:br>
              <a:rPr lang="en-US" sz="1400" dirty="0" smtClean="0"/>
            </a:br>
            <a:r>
              <a:rPr lang="en-US" sz="1400" dirty="0" smtClean="0"/>
              <a:t>ECU SIDE FRAME.</a:t>
            </a:r>
            <a:r>
              <a:rPr lang="en-US" sz="1400" dirty="0"/>
              <a:t> (3 PLACES) </a:t>
            </a:r>
            <a:r>
              <a:rPr lang="en-US" sz="1400" dirty="0" smtClean="0"/>
              <a:t/>
            </a:r>
            <a:br>
              <a:rPr lang="en-US" sz="1400" dirty="0" smtClean="0"/>
            </a:br>
            <a:r>
              <a:rPr lang="en-US" sz="1400" dirty="0" smtClean="0"/>
              <a:t>USE AB7768 BRACKET AS </a:t>
            </a:r>
            <a:br>
              <a:rPr lang="en-US" sz="1400" dirty="0" smtClean="0"/>
            </a:br>
            <a:r>
              <a:rPr lang="en-US" sz="1400" dirty="0" smtClean="0"/>
              <a:t>HOLE MARKING TEMPLATE</a:t>
            </a:r>
            <a:br>
              <a:rPr lang="en-US" sz="1400" dirty="0" smtClean="0"/>
            </a:b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0892472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ATTACH AB7768 TO INSIDE OF ECU FRAME AS SHOWN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729" y="1600200"/>
            <a:ext cx="7538542" cy="4525963"/>
          </a:xfrm>
        </p:spPr>
      </p:pic>
    </p:spTree>
    <p:extLst>
      <p:ext uri="{BB962C8B-B14F-4D97-AF65-F5344CB8AC3E}">
        <p14:creationId xmlns:p14="http://schemas.microsoft.com/office/powerpoint/2010/main" val="30751072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13639800" cy="1143000"/>
          </a:xfrm>
        </p:spPr>
        <p:txBody>
          <a:bodyPr>
            <a:normAutofit/>
          </a:bodyPr>
          <a:lstStyle/>
          <a:p>
            <a:pPr algn="l"/>
            <a:r>
              <a:rPr lang="en-US" sz="2400" dirty="0" smtClean="0"/>
              <a:t>TUBE ROUTING IN ECU FRAME (FAN ASS’Y REMOVED FOR CLARITY)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5" r="42799"/>
          <a:stretch/>
        </p:blipFill>
        <p:spPr>
          <a:xfrm>
            <a:off x="1828800" y="1524000"/>
            <a:ext cx="2735826" cy="345248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6" r="15304"/>
          <a:stretch/>
        </p:blipFill>
        <p:spPr>
          <a:xfrm>
            <a:off x="4648200" y="1893332"/>
            <a:ext cx="4114800" cy="324122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612" t="24331" r="32474" b="49879"/>
          <a:stretch/>
        </p:blipFill>
        <p:spPr>
          <a:xfrm>
            <a:off x="6411520" y="4229364"/>
            <a:ext cx="2153437" cy="209523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7086600" y="2743200"/>
            <a:ext cx="762000" cy="7824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4343400" y="5171426"/>
            <a:ext cx="13211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4mm BLACK</a:t>
            </a:r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405316" y="5726326"/>
            <a:ext cx="1354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6mm WHITE</a:t>
            </a:r>
            <a:endParaRPr lang="en-US" dirty="0"/>
          </a:p>
        </p:txBody>
      </p:sp>
      <p:cxnSp>
        <p:nvCxnSpPr>
          <p:cNvPr id="11" name="Straight Arrow Connector 10"/>
          <p:cNvCxnSpPr>
            <a:stCxn id="8" idx="3"/>
          </p:cNvCxnSpPr>
          <p:nvPr/>
        </p:nvCxnSpPr>
        <p:spPr>
          <a:xfrm flipV="1">
            <a:off x="5664531" y="4876800"/>
            <a:ext cx="746990" cy="47929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9" idx="3"/>
          </p:cNvCxnSpPr>
          <p:nvPr/>
        </p:nvCxnSpPr>
        <p:spPr>
          <a:xfrm flipV="1">
            <a:off x="5760174" y="5134555"/>
            <a:ext cx="1097826" cy="77643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5" t="35989" r="81155" b="45743"/>
          <a:stretch/>
        </p:blipFill>
        <p:spPr>
          <a:xfrm>
            <a:off x="2514600" y="1143000"/>
            <a:ext cx="1079090" cy="1358853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4622965" y="2971800"/>
            <a:ext cx="762000" cy="78241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>
            <a:stCxn id="7" idx="2"/>
          </p:cNvCxnSpPr>
          <p:nvPr/>
        </p:nvCxnSpPr>
        <p:spPr>
          <a:xfrm flipH="1">
            <a:off x="7086600" y="3525611"/>
            <a:ext cx="381000" cy="703753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 flipV="1">
            <a:off x="3593690" y="2501853"/>
            <a:ext cx="1029275" cy="632552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839802" y="2132521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PB6098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>
            <a:off x="839802" y="1478297"/>
            <a:ext cx="8947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B09032</a:t>
            </a:r>
            <a:endParaRPr 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479751" y="958334"/>
            <a:ext cx="13548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4mm WHITE</a:t>
            </a:r>
            <a:endParaRPr lang="en-US" dirty="0"/>
          </a:p>
        </p:txBody>
      </p:sp>
      <p:cxnSp>
        <p:nvCxnSpPr>
          <p:cNvPr id="25" name="Straight Arrow Connector 24"/>
          <p:cNvCxnSpPr>
            <a:stCxn id="23" idx="3"/>
          </p:cNvCxnSpPr>
          <p:nvPr/>
        </p:nvCxnSpPr>
        <p:spPr>
          <a:xfrm>
            <a:off x="1834609" y="1143000"/>
            <a:ext cx="1219536" cy="1846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22" idx="3"/>
          </p:cNvCxnSpPr>
          <p:nvPr/>
        </p:nvCxnSpPr>
        <p:spPr>
          <a:xfrm>
            <a:off x="1734599" y="1662963"/>
            <a:ext cx="1161001" cy="1594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21" idx="3"/>
          </p:cNvCxnSpPr>
          <p:nvPr/>
        </p:nvCxnSpPr>
        <p:spPr>
          <a:xfrm>
            <a:off x="1736201" y="2317187"/>
            <a:ext cx="1083199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63" t="24467" r="52501" b="20019"/>
          <a:stretch/>
        </p:blipFill>
        <p:spPr>
          <a:xfrm>
            <a:off x="1389650" y="4609015"/>
            <a:ext cx="1664495" cy="1979730"/>
          </a:xfrm>
          <a:prstGeom prst="rect">
            <a:avLst/>
          </a:prstGeom>
        </p:spPr>
      </p:pic>
      <p:sp>
        <p:nvSpPr>
          <p:cNvPr id="33" name="Rectangle 32"/>
          <p:cNvSpPr/>
          <p:nvPr/>
        </p:nvSpPr>
        <p:spPr>
          <a:xfrm>
            <a:off x="3124200" y="3581399"/>
            <a:ext cx="469490" cy="5334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2743200" y="4114800"/>
            <a:ext cx="381000" cy="4942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391312" y="4692134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AB8145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361345" y="5129466"/>
            <a:ext cx="882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PT1233</a:t>
            </a:r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405452" y="5581020"/>
            <a:ext cx="882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PT1237</a:t>
            </a:r>
            <a:endParaRPr lang="en-US" dirty="0"/>
          </a:p>
        </p:txBody>
      </p:sp>
      <p:sp>
        <p:nvSpPr>
          <p:cNvPr id="39" name="TextBox 38"/>
          <p:cNvSpPr txBox="1"/>
          <p:nvPr/>
        </p:nvSpPr>
        <p:spPr>
          <a:xfrm>
            <a:off x="3225778" y="5765686"/>
            <a:ext cx="882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PT1235</a:t>
            </a:r>
            <a:endParaRPr lang="en-US" dirty="0"/>
          </a:p>
        </p:txBody>
      </p:sp>
      <p:sp>
        <p:nvSpPr>
          <p:cNvPr id="40" name="TextBox 39"/>
          <p:cNvSpPr txBox="1"/>
          <p:nvPr/>
        </p:nvSpPr>
        <p:spPr>
          <a:xfrm>
            <a:off x="3225778" y="6303100"/>
            <a:ext cx="882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PT6269</a:t>
            </a:r>
            <a:endParaRPr lang="en-US" dirty="0"/>
          </a:p>
        </p:txBody>
      </p:sp>
      <p:cxnSp>
        <p:nvCxnSpPr>
          <p:cNvPr id="42" name="Straight Arrow Connector 41"/>
          <p:cNvCxnSpPr>
            <a:stCxn id="36" idx="3"/>
          </p:cNvCxnSpPr>
          <p:nvPr/>
        </p:nvCxnSpPr>
        <p:spPr>
          <a:xfrm>
            <a:off x="1302139" y="4876800"/>
            <a:ext cx="755261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>
            <a:stCxn id="37" idx="3"/>
          </p:cNvCxnSpPr>
          <p:nvPr/>
        </p:nvCxnSpPr>
        <p:spPr>
          <a:xfrm flipV="1">
            <a:off x="1243894" y="5276982"/>
            <a:ext cx="356306" cy="371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38" idx="3"/>
          </p:cNvCxnSpPr>
          <p:nvPr/>
        </p:nvCxnSpPr>
        <p:spPr>
          <a:xfrm flipV="1">
            <a:off x="1288001" y="5598880"/>
            <a:ext cx="546608" cy="1668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39" idx="1"/>
          </p:cNvCxnSpPr>
          <p:nvPr/>
        </p:nvCxnSpPr>
        <p:spPr>
          <a:xfrm flipH="1">
            <a:off x="2590800" y="5950352"/>
            <a:ext cx="634978" cy="29804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0" idx="1"/>
          </p:cNvCxnSpPr>
          <p:nvPr/>
        </p:nvCxnSpPr>
        <p:spPr>
          <a:xfrm flipH="1">
            <a:off x="2819401" y="6487766"/>
            <a:ext cx="406377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228600" y="4099969"/>
            <a:ext cx="169309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ADD (3) AB8145</a:t>
            </a:r>
          </a:p>
          <a:p>
            <a:r>
              <a:rPr lang="en-US" dirty="0" smtClean="0"/>
              <a:t>TO SUIT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78446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TUBE ROUTING THROUGH FAN ASSY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275" y="1600200"/>
            <a:ext cx="7699450" cy="4525963"/>
          </a:xfrm>
        </p:spPr>
      </p:pic>
      <p:sp>
        <p:nvSpPr>
          <p:cNvPr id="5" name="TextBox 4"/>
          <p:cNvSpPr txBox="1"/>
          <p:nvPr/>
        </p:nvSpPr>
        <p:spPr>
          <a:xfrm>
            <a:off x="2590800" y="3124200"/>
            <a:ext cx="34626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SECURE TUBES TO MOTOR MOUNT</a:t>
            </a:r>
          </a:p>
          <a:p>
            <a:pPr algn="ctr"/>
            <a:r>
              <a:rPr lang="en-US" dirty="0" smtClean="0"/>
              <a:t>WITH CABLE TIE WRAPS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H="1">
            <a:off x="2971800" y="3770531"/>
            <a:ext cx="228600" cy="42046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5410200" y="3770531"/>
            <a:ext cx="228600" cy="496669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562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MOUNT VALVE ASSEMBLIES IN CONSOLE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9" t="16416" r="26619" b="631"/>
          <a:stretch/>
        </p:blipFill>
        <p:spPr>
          <a:xfrm>
            <a:off x="2457450" y="2371725"/>
            <a:ext cx="4086226" cy="3754438"/>
          </a:xfrm>
        </p:spPr>
      </p:pic>
      <p:sp>
        <p:nvSpPr>
          <p:cNvPr id="5" name="TextBox 4"/>
          <p:cNvSpPr txBox="1"/>
          <p:nvPr/>
        </p:nvSpPr>
        <p:spPr>
          <a:xfrm>
            <a:off x="685800" y="3124200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AB7767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934200" y="2819400"/>
            <a:ext cx="9108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AB7766</a:t>
            </a:r>
            <a:endParaRPr lang="en-US" dirty="0"/>
          </a:p>
        </p:txBody>
      </p:sp>
      <p:cxnSp>
        <p:nvCxnSpPr>
          <p:cNvPr id="8" name="Straight Arrow Connector 7"/>
          <p:cNvCxnSpPr>
            <a:stCxn id="6" idx="1"/>
          </p:cNvCxnSpPr>
          <p:nvPr/>
        </p:nvCxnSpPr>
        <p:spPr>
          <a:xfrm flipH="1">
            <a:off x="4876800" y="3004066"/>
            <a:ext cx="2057400" cy="8059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>
            <a:stCxn id="5" idx="3"/>
          </p:cNvCxnSpPr>
          <p:nvPr/>
        </p:nvCxnSpPr>
        <p:spPr>
          <a:xfrm>
            <a:off x="1596627" y="3308866"/>
            <a:ext cx="1832373" cy="3487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2251380" y="1066800"/>
            <a:ext cx="4682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EXISTING MOUNTING HOLES IN CONSOLE 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93631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DRILL HOLES THROUGH CONSOLE BACK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98" r="14619" b="22764"/>
          <a:stretch/>
        </p:blipFill>
        <p:spPr>
          <a:xfrm>
            <a:off x="457200" y="1524000"/>
            <a:ext cx="4371975" cy="3495675"/>
          </a:xfrm>
        </p:spPr>
      </p:pic>
      <p:cxnSp>
        <p:nvCxnSpPr>
          <p:cNvPr id="6" name="Straight Arrow Connector 5"/>
          <p:cNvCxnSpPr/>
          <p:nvPr/>
        </p:nvCxnSpPr>
        <p:spPr>
          <a:xfrm flipV="1">
            <a:off x="914400" y="3276600"/>
            <a:ext cx="1066800" cy="2286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2209800" y="3276600"/>
            <a:ext cx="0" cy="1981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209800" y="5257800"/>
            <a:ext cx="2286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914400" y="5562600"/>
            <a:ext cx="381000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05075" y="5073134"/>
            <a:ext cx="3014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DRILL 7/8”-(23mm) THROUGH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295400" y="5413891"/>
            <a:ext cx="30149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DRILL 5/8”-(16mm) THROUGH</a:t>
            </a:r>
            <a:endParaRPr lang="en-US" dirty="0"/>
          </a:p>
        </p:txBody>
      </p:sp>
      <p:cxnSp>
        <p:nvCxnSpPr>
          <p:cNvPr id="19" name="Straight Arrow Connector 18"/>
          <p:cNvCxnSpPr>
            <a:stCxn id="20" idx="1"/>
          </p:cNvCxnSpPr>
          <p:nvPr/>
        </p:nvCxnSpPr>
        <p:spPr>
          <a:xfrm flipH="1">
            <a:off x="1981200" y="1618566"/>
            <a:ext cx="1066800" cy="12770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048000" y="1295400"/>
            <a:ext cx="418281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USE MB20547 AS HOLE TEMPLATE</a:t>
            </a:r>
          </a:p>
          <a:p>
            <a:r>
              <a:rPr lang="en-US" dirty="0" smtClean="0"/>
              <a:t>DRILL 13/64”-(5mm) THROUGH (2 PLACES)</a:t>
            </a:r>
            <a:endParaRPr lang="en-US" dirty="0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7" t="10306" r="37812" b="12541"/>
          <a:stretch/>
        </p:blipFill>
        <p:spPr>
          <a:xfrm>
            <a:off x="6096000" y="2329934"/>
            <a:ext cx="2148503" cy="2743200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5715000" y="5615464"/>
            <a:ext cx="10919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MB20547</a:t>
            </a:r>
            <a:endParaRPr lang="en-US" dirty="0"/>
          </a:p>
        </p:txBody>
      </p:sp>
      <p:cxnSp>
        <p:nvCxnSpPr>
          <p:cNvPr id="25" name="Straight Arrow Connector 24"/>
          <p:cNvCxnSpPr/>
          <p:nvPr/>
        </p:nvCxnSpPr>
        <p:spPr>
          <a:xfrm flipV="1">
            <a:off x="6477000" y="4876800"/>
            <a:ext cx="533400" cy="7386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4812233" y="3869293"/>
            <a:ext cx="654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P314</a:t>
            </a:r>
            <a:endParaRPr lang="en-US" dirty="0"/>
          </a:p>
        </p:txBody>
      </p:sp>
      <p:cxnSp>
        <p:nvCxnSpPr>
          <p:cNvPr id="31" name="Straight Arrow Connector 30"/>
          <p:cNvCxnSpPr>
            <a:stCxn id="29" idx="3"/>
          </p:cNvCxnSpPr>
          <p:nvPr/>
        </p:nvCxnSpPr>
        <p:spPr>
          <a:xfrm>
            <a:off x="5466579" y="4053959"/>
            <a:ext cx="781821" cy="36564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82825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TUBE ROUTING THROUGH BACK OF CONSOLE</a:t>
            </a:r>
            <a:br>
              <a:rPr lang="en-US" sz="2400" dirty="0" smtClean="0"/>
            </a:br>
            <a:r>
              <a:rPr lang="en-US" sz="2400" dirty="0" smtClean="0"/>
              <a:t> (HEATING COILS AND SUPPORT LEG REMOVED FOR CLARITY)</a:t>
            </a:r>
            <a:endParaRPr lang="en-US" sz="2400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88" t="8628" r="42825" b="29709"/>
          <a:stretch/>
        </p:blipFill>
        <p:spPr>
          <a:xfrm>
            <a:off x="990600" y="1600200"/>
            <a:ext cx="3371850" cy="4430280"/>
          </a:xfrm>
        </p:spPr>
      </p:pic>
      <p:cxnSp>
        <p:nvCxnSpPr>
          <p:cNvPr id="8" name="Straight Arrow Connector 7"/>
          <p:cNvCxnSpPr/>
          <p:nvPr/>
        </p:nvCxnSpPr>
        <p:spPr>
          <a:xfrm flipH="1">
            <a:off x="3124200" y="3429000"/>
            <a:ext cx="1371600" cy="1219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4495800" y="3244334"/>
            <a:ext cx="45211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ECU SUPPORT LEG CROSS BRACE IN THIS AREA</a:t>
            </a:r>
          </a:p>
          <a:p>
            <a:r>
              <a:rPr lang="en-US" dirty="0" smtClean="0"/>
              <a:t>ABOVE TUBE FITTINGS</a:t>
            </a:r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5" t="36355" r="44896" b="8180"/>
          <a:stretch/>
        </p:blipFill>
        <p:spPr>
          <a:xfrm>
            <a:off x="5257800" y="4343400"/>
            <a:ext cx="2854699" cy="19812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362200" y="4953000"/>
            <a:ext cx="381000" cy="3810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 flipV="1">
            <a:off x="2743200" y="4572000"/>
            <a:ext cx="2514600" cy="4572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361401" y="5791200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PB6099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7868173" y="3754993"/>
            <a:ext cx="8963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PB4833</a:t>
            </a:r>
            <a:endParaRPr lang="en-US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105400" y="5410200"/>
            <a:ext cx="685800" cy="381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16" idx="1"/>
          </p:cNvCxnSpPr>
          <p:nvPr/>
        </p:nvCxnSpPr>
        <p:spPr>
          <a:xfrm flipH="1">
            <a:off x="7315200" y="3939659"/>
            <a:ext cx="552973" cy="48946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4487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55808"/>
            <a:ext cx="8534400" cy="6590886"/>
          </a:xfrm>
        </p:spPr>
      </p:pic>
    </p:spTree>
    <p:extLst>
      <p:ext uri="{BB962C8B-B14F-4D97-AF65-F5344CB8AC3E}">
        <p14:creationId xmlns:p14="http://schemas.microsoft.com/office/powerpoint/2010/main" val="33746576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1" y="19050"/>
            <a:ext cx="8886874" cy="6686550"/>
          </a:xfrm>
        </p:spPr>
      </p:pic>
    </p:spTree>
    <p:extLst>
      <p:ext uri="{BB962C8B-B14F-4D97-AF65-F5344CB8AC3E}">
        <p14:creationId xmlns:p14="http://schemas.microsoft.com/office/powerpoint/2010/main" val="41899469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</TotalTime>
  <Words>193</Words>
  <Application>Microsoft Office PowerPoint</Application>
  <PresentationFormat>On-screen Show (4:3)</PresentationFormat>
  <Paragraphs>46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SINGLE DEPTH P2 HUMIDIFICATION PARTS LIST</vt:lpstr>
      <vt:lpstr>REMOVE CAPS FROM MOTORS</vt:lpstr>
      <vt:lpstr>ATTACH AB7770 SPRAYERS TO MOTORS. NOTE SPRAYER TO MOTOR ORIENTATION FOR PROPER TUBE ROUTING</vt:lpstr>
      <vt:lpstr>DRILL 3/16”-4.5mm THROUGH ECU SIDE FRAME. (3 PLACES)  USE AB7768 BRACKET AS  HOLE MARKING TEMPLATE </vt:lpstr>
      <vt:lpstr>ATTACH AB7768 TO INSIDE OF ECU FRAME AS SHOWN</vt:lpstr>
      <vt:lpstr>TUBE ROUTING IN ECU FRAME (FAN ASS’Y REMOVED FOR CLARITY)</vt:lpstr>
      <vt:lpstr>TUBE ROUTING THROUGH FAN ASSY</vt:lpstr>
      <vt:lpstr>MOUNT VALVE ASSEMBLIES IN CONSOLE</vt:lpstr>
      <vt:lpstr>DRILL HOLES THROUGH CONSOLE BACK</vt:lpstr>
      <vt:lpstr>TUBE ROUTING THROUGH BACK OF CONSOLE  (HEATING COILS AND SUPPORT LEG REMOVED FOR CLARITY)</vt:lpstr>
      <vt:lpstr>PowerPoint Presentation</vt:lpstr>
      <vt:lpstr>PowerPoint Presentation</vt:lpstr>
    </vt:vector>
  </TitlesOfParts>
  <Company>Jamesway Incubator Company Inc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DRILL 3/16”-4.5mm THROUGH   USE BRACKET AS TEMPLATE (3 PLACES)</dc:title>
  <dc:creator>Richard MacMillan</dc:creator>
  <cp:lastModifiedBy>Richard MacMillan</cp:lastModifiedBy>
  <cp:revision>27</cp:revision>
  <cp:lastPrinted>2014-02-24T19:30:58Z</cp:lastPrinted>
  <dcterms:created xsi:type="dcterms:W3CDTF">2014-02-21T17:02:27Z</dcterms:created>
  <dcterms:modified xsi:type="dcterms:W3CDTF">2014-02-25T14:28:09Z</dcterms:modified>
</cp:coreProperties>
</file>