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47D551E-2742-4365-9992-75C00FE38CBB}">
  <a:tblStyle styleId="{F47D551E-2742-4365-9992-75C00FE38CBB}"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45a47327badcc36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45a47327badcc36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3b455507e60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3b455507e60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45a47327badcc36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45a47327badcc36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45a47327badcc361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45a47327badcc361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45a47327badcc361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45a47327badcc361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3b455507e60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3b455507e60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45a47327badcc361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45a47327badcc361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7b23c2fe9a0bf96a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7b23c2fe9a0bf96a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b455507e60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b455507e60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3b455507e60_0_1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3b455507e60_0_1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b455507e60_0_3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3b455507e60_0_3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7b23c2fe9a0bf96a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7b23c2fe9a0bf96a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b455507e60_0_2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3b455507e60_0_2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3b455507e6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3b455507e6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b455507e60_0_1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3b455507e60_0_1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b455507e60_0_2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3b455507e60_0_2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b455507e60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3b455507e60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b455507e60_0_2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3b455507e60_0_2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3b455507e60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3b455507e60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b455507e60_0_1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3b455507e60_0_1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3b455507e60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3b455507e60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3b455507e60_0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3b455507e60_0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3b455507e60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3b455507e60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3b455507e60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 name="Google Shape;211;g3b455507e60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3b455507e60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3b455507e60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3b455507e60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3b455507e60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3b455507e60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3b455507e60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3b455507e60_0_2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4" name="Google Shape;234;g3b455507e60_0_2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3b455507e60_0_2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9" name="Google Shape;239;g3b455507e60_0_2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3b455507e60_0_2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3b455507e60_0_2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3b455507e60_0_2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1" name="Google Shape;251;g3b455507e60_0_2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3b455507e60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3b455507e60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3b455507e60_0_2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3b455507e60_0_2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3b455507e60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3b455507e60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3b455507e60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4" name="Google Shape;274;g3b455507e60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3b455507e60_0_1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3b455507e60_0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3b455507e60_0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 name="Google Shape;288;g3b455507e60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3b455507e60_0_1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5" name="Google Shape;295;g3b455507e60_0_1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3b455507e60_0_2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1" name="Google Shape;301;g3b455507e60_0_2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3b455507e60_0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8" name="Google Shape;308;g3b455507e60_0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3b455507e60_0_1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5" name="Google Shape;315;g3b455507e60_0_1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3b455507e60_0_2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3" name="Google Shape;323;g3b455507e60_0_2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3b455507e60_0_2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1" name="Google Shape;331;g3b455507e60_0_2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3b455507e60_0_1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8" name="Google Shape;338;g3b455507e60_0_1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3b455507e60_0_1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7" name="Google Shape;347;g3b455507e60_0_1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3b455507e60_0_1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4" name="Google Shape;354;g3b455507e60_0_1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g3b4a80e2869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0" name="Google Shape;360;g3b4a80e2869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g3b4a80e2869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8" name="Google Shape;368;g3b4a80e2869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3b455507e60_0_1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5" name="Google Shape;375;g3b455507e60_0_1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g3b4a80e2869_0_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2" name="Google Shape;382;g3b4a80e2869_0_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g3b455507e60_0_2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9" name="Google Shape;389;g3b455507e60_0_2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g3b455507e60_0_1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6" name="Google Shape;396;g3b455507e60_0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3b455507e60_0_1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2" name="Google Shape;402;g3b455507e60_0_1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g3b455507e60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8" name="Google Shape;408;g3b455507e60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g3b4a80e2869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4" name="Google Shape;414;g3b4a80e2869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dk1"/>
              </a:buClr>
              <a:buSzPts val="1800"/>
              <a:buChar char="●"/>
              <a:defRPr>
                <a:solidFill>
                  <a:schemeClr val="dk1"/>
                </a:solidFill>
              </a:defRPr>
            </a:lvl1pPr>
            <a:lvl2pPr indent="-317500" lvl="1" marL="914400">
              <a:spcBef>
                <a:spcPts val="0"/>
              </a:spcBef>
              <a:spcAft>
                <a:spcPts val="0"/>
              </a:spcAft>
              <a:buClr>
                <a:schemeClr val="dk1"/>
              </a:buClr>
              <a:buSzPts val="1400"/>
              <a:buChar char="○"/>
              <a:defRPr>
                <a:solidFill>
                  <a:schemeClr val="dk1"/>
                </a:solidFill>
              </a:defRPr>
            </a:lvl2pPr>
            <a:lvl3pPr indent="-317500" lvl="2" marL="1371600">
              <a:spcBef>
                <a:spcPts val="0"/>
              </a:spcBef>
              <a:spcAft>
                <a:spcPts val="0"/>
              </a:spcAft>
              <a:buClr>
                <a:schemeClr val="dk1"/>
              </a:buClr>
              <a:buSzPts val="1400"/>
              <a:buChar char="■"/>
              <a:defRPr>
                <a:solidFill>
                  <a:schemeClr val="dk1"/>
                </a:solidFill>
              </a:defRPr>
            </a:lvl3pPr>
            <a:lvl4pPr indent="-317500" lvl="3" marL="1828800">
              <a:spcBef>
                <a:spcPts val="0"/>
              </a:spcBef>
              <a:spcAft>
                <a:spcPts val="0"/>
              </a:spcAft>
              <a:buClr>
                <a:schemeClr val="dk1"/>
              </a:buClr>
              <a:buSzPts val="1400"/>
              <a:buChar char="●"/>
              <a:defRPr>
                <a:solidFill>
                  <a:schemeClr val="dk1"/>
                </a:solidFill>
              </a:defRPr>
            </a:lvl4pPr>
            <a:lvl5pPr indent="-317500" lvl="4" marL="2286000">
              <a:spcBef>
                <a:spcPts val="0"/>
              </a:spcBef>
              <a:spcAft>
                <a:spcPts val="0"/>
              </a:spcAft>
              <a:buClr>
                <a:schemeClr val="dk1"/>
              </a:buClr>
              <a:buSzPts val="1400"/>
              <a:buChar char="○"/>
              <a:defRPr>
                <a:solidFill>
                  <a:schemeClr val="dk1"/>
                </a:solidFill>
              </a:defRPr>
            </a:lvl5pPr>
            <a:lvl6pPr indent="-317500" lvl="5" marL="2743200">
              <a:spcBef>
                <a:spcPts val="0"/>
              </a:spcBef>
              <a:spcAft>
                <a:spcPts val="0"/>
              </a:spcAft>
              <a:buClr>
                <a:schemeClr val="dk1"/>
              </a:buClr>
              <a:buSzPts val="1400"/>
              <a:buChar char="■"/>
              <a:defRPr>
                <a:solidFill>
                  <a:schemeClr val="dk1"/>
                </a:solidFill>
              </a:defRPr>
            </a:lvl6pPr>
            <a:lvl7pPr indent="-317500" lvl="6" marL="3200400">
              <a:spcBef>
                <a:spcPts val="0"/>
              </a:spcBef>
              <a:spcAft>
                <a:spcPts val="0"/>
              </a:spcAft>
              <a:buClr>
                <a:schemeClr val="dk1"/>
              </a:buClr>
              <a:buSzPts val="1400"/>
              <a:buChar char="●"/>
              <a:defRPr>
                <a:solidFill>
                  <a:schemeClr val="dk1"/>
                </a:solidFill>
              </a:defRPr>
            </a:lvl7pPr>
            <a:lvl8pPr indent="-317500" lvl="7" marL="3657600">
              <a:spcBef>
                <a:spcPts val="0"/>
              </a:spcBef>
              <a:spcAft>
                <a:spcPts val="0"/>
              </a:spcAft>
              <a:buClr>
                <a:schemeClr val="dk1"/>
              </a:buClr>
              <a:buSzPts val="1400"/>
              <a:buChar char="○"/>
              <a:defRPr>
                <a:solidFill>
                  <a:schemeClr val="dk1"/>
                </a:solidFill>
              </a:defRPr>
            </a:lvl8pPr>
            <a:lvl9pPr indent="-317500" lvl="8" marL="4114800">
              <a:spcBef>
                <a:spcPts val="0"/>
              </a:spcBef>
              <a:spcAft>
                <a:spcPts val="0"/>
              </a:spcAft>
              <a:buClr>
                <a:schemeClr val="dk1"/>
              </a:buClr>
              <a:buSzPts val="1400"/>
              <a:buChar char="■"/>
              <a:defRPr>
                <a:solidFill>
                  <a:schemeClr val="dk1"/>
                </a:solidFill>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8.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dark-2">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lt2"/>
              </a:buClr>
              <a:buSzPts val="1800"/>
              <a:buChar char="●"/>
              <a:defRPr sz="1800">
                <a:solidFill>
                  <a:schemeClr val="lt2"/>
                </a:solidFill>
              </a:defRPr>
            </a:lvl1pPr>
            <a:lvl2pPr indent="-317500" lvl="1" marL="914400">
              <a:lnSpc>
                <a:spcPct val="115000"/>
              </a:lnSpc>
              <a:spcBef>
                <a:spcPts val="0"/>
              </a:spcBef>
              <a:spcAft>
                <a:spcPts val="0"/>
              </a:spcAft>
              <a:buClr>
                <a:schemeClr val="lt2"/>
              </a:buClr>
              <a:buSzPts val="1400"/>
              <a:buChar char="○"/>
              <a:defRPr>
                <a:solidFill>
                  <a:schemeClr val="lt2"/>
                </a:solidFill>
              </a:defRPr>
            </a:lvl2pPr>
            <a:lvl3pPr indent="-317500" lvl="2" marL="1371600">
              <a:lnSpc>
                <a:spcPct val="115000"/>
              </a:lnSpc>
              <a:spcBef>
                <a:spcPts val="0"/>
              </a:spcBef>
              <a:spcAft>
                <a:spcPts val="0"/>
              </a:spcAft>
              <a:buClr>
                <a:schemeClr val="lt2"/>
              </a:buClr>
              <a:buSzPts val="1400"/>
              <a:buChar char="■"/>
              <a:defRPr>
                <a:solidFill>
                  <a:schemeClr val="lt2"/>
                </a:solidFill>
              </a:defRPr>
            </a:lvl3pPr>
            <a:lvl4pPr indent="-317500" lvl="3" marL="1828800">
              <a:lnSpc>
                <a:spcPct val="115000"/>
              </a:lnSpc>
              <a:spcBef>
                <a:spcPts val="0"/>
              </a:spcBef>
              <a:spcAft>
                <a:spcPts val="0"/>
              </a:spcAft>
              <a:buClr>
                <a:schemeClr val="lt2"/>
              </a:buClr>
              <a:buSzPts val="1400"/>
              <a:buChar char="●"/>
              <a:defRPr>
                <a:solidFill>
                  <a:schemeClr val="lt2"/>
                </a:solidFill>
              </a:defRPr>
            </a:lvl4pPr>
            <a:lvl5pPr indent="-317500" lvl="4" marL="2286000">
              <a:lnSpc>
                <a:spcPct val="115000"/>
              </a:lnSpc>
              <a:spcBef>
                <a:spcPts val="0"/>
              </a:spcBef>
              <a:spcAft>
                <a:spcPts val="0"/>
              </a:spcAft>
              <a:buClr>
                <a:schemeClr val="lt2"/>
              </a:buClr>
              <a:buSzPts val="1400"/>
              <a:buChar char="○"/>
              <a:defRPr>
                <a:solidFill>
                  <a:schemeClr val="lt2"/>
                </a:solidFill>
              </a:defRPr>
            </a:lvl5pPr>
            <a:lvl6pPr indent="-317500" lvl="5" marL="2743200">
              <a:lnSpc>
                <a:spcPct val="115000"/>
              </a:lnSpc>
              <a:spcBef>
                <a:spcPts val="0"/>
              </a:spcBef>
              <a:spcAft>
                <a:spcPts val="0"/>
              </a:spcAft>
              <a:buClr>
                <a:schemeClr val="lt2"/>
              </a:buClr>
              <a:buSzPts val="1400"/>
              <a:buChar char="■"/>
              <a:defRPr>
                <a:solidFill>
                  <a:schemeClr val="lt2"/>
                </a:solidFill>
              </a:defRPr>
            </a:lvl6pPr>
            <a:lvl7pPr indent="-317500" lvl="6" marL="3200400">
              <a:lnSpc>
                <a:spcPct val="115000"/>
              </a:lnSpc>
              <a:spcBef>
                <a:spcPts val="0"/>
              </a:spcBef>
              <a:spcAft>
                <a:spcPts val="0"/>
              </a:spcAft>
              <a:buClr>
                <a:schemeClr val="lt2"/>
              </a:buClr>
              <a:buSzPts val="1400"/>
              <a:buChar char="●"/>
              <a:defRPr>
                <a:solidFill>
                  <a:schemeClr val="lt2"/>
                </a:solidFill>
              </a:defRPr>
            </a:lvl7pPr>
            <a:lvl8pPr indent="-317500" lvl="7" marL="3657600">
              <a:lnSpc>
                <a:spcPct val="115000"/>
              </a:lnSpc>
              <a:spcBef>
                <a:spcPts val="0"/>
              </a:spcBef>
              <a:spcAft>
                <a:spcPts val="0"/>
              </a:spcAft>
              <a:buClr>
                <a:schemeClr val="lt2"/>
              </a:buClr>
              <a:buSzPts val="1400"/>
              <a:buChar char="○"/>
              <a:defRPr>
                <a:solidFill>
                  <a:schemeClr val="lt2"/>
                </a:solidFill>
              </a:defRPr>
            </a:lvl8pPr>
            <a:lvl9pPr indent="-317500" lvl="8" marL="4114800">
              <a:lnSpc>
                <a:spcPct val="115000"/>
              </a:lnSpc>
              <a:spcBef>
                <a:spcPts val="0"/>
              </a:spcBef>
              <a:spcAft>
                <a:spcPts val="0"/>
              </a:spcAft>
              <a:buClr>
                <a:schemeClr val="lt2"/>
              </a:buClr>
              <a:buSzPts val="1400"/>
              <a:buChar char="■"/>
              <a:defRPr>
                <a:solidFill>
                  <a:schemeClr val="lt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www.youtube.com/watch?v=kS41FmiXFOE" TargetMode="External"/><Relationship Id="rId4" Type="http://schemas.openxmlformats.org/officeDocument/2006/relationships/image" Target="../media/image1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hyperlink" Target="http://drive.google.com/file/d/1NkKdf34Kmp8zYU4GA82VpbM_gZggJDTV/view" TargetMode="External"/><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hyperlink" Target="http://drive.google.com/file/d/19DCX25dIuu2pkzogF2trBewz2JML_aUW/view" TargetMode="External"/><Relationship Id="rId4" Type="http://schemas.openxmlformats.org/officeDocument/2006/relationships/image" Target="../media/image1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41.jpg"/><Relationship Id="rId4" Type="http://schemas.openxmlformats.org/officeDocument/2006/relationships/image" Target="../media/image4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38.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8.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40.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7.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hyperlink" Target="http://drive.google.com/file/d/14dK2V4CFGLmkGwzEw-2rrlUYQcqV6ZBu/view" TargetMode="External"/><Relationship Id="rId4" Type="http://schemas.openxmlformats.org/officeDocument/2006/relationships/image" Target="../media/image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46.jpg"/><Relationship Id="rId4" Type="http://schemas.openxmlformats.org/officeDocument/2006/relationships/image" Target="../media/image3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2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42.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43.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44.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39.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hyperlink" Target="http://drive.google.com/file/d/1LvhTC6OEQKwYgPL4F3vfcw6wgSSCEJpm/view" TargetMode="External"/><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1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1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19.png"/><Relationship Id="rId4" Type="http://schemas.openxmlformats.org/officeDocument/2006/relationships/image" Target="../media/image14.png"/><Relationship Id="rId5" Type="http://schemas.openxmlformats.org/officeDocument/2006/relationships/image" Target="../media/image15.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26.png"/><Relationship Id="rId4" Type="http://schemas.openxmlformats.org/officeDocument/2006/relationships/image" Target="../media/image2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20.png"/><Relationship Id="rId4" Type="http://schemas.openxmlformats.org/officeDocument/2006/relationships/image" Target="../media/image2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 Id="rId3" Type="http://schemas.openxmlformats.org/officeDocument/2006/relationships/image" Target="../media/image30.png"/><Relationship Id="rId4" Type="http://schemas.openxmlformats.org/officeDocument/2006/relationships/image" Target="../media/image28.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 Id="rId3" Type="http://schemas.openxmlformats.org/officeDocument/2006/relationships/hyperlink" Target="http://drive.google.com/file/d/11-F5BEpTaolDqKlGRnS-Q4R5KM543TmG/view" TargetMode="External"/><Relationship Id="rId4" Type="http://schemas.openxmlformats.org/officeDocument/2006/relationships/image" Target="../media/image27.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5.xml"/><Relationship Id="rId3" Type="http://schemas.openxmlformats.org/officeDocument/2006/relationships/image" Target="../media/image22.png"/><Relationship Id="rId4" Type="http://schemas.openxmlformats.org/officeDocument/2006/relationships/image" Target="../media/image32.png"/><Relationship Id="rId5" Type="http://schemas.openxmlformats.org/officeDocument/2006/relationships/image" Target="../media/image2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 Id="rId3" Type="http://schemas.openxmlformats.org/officeDocument/2006/relationships/image" Target="../media/image3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8.xml"/><Relationship Id="rId3" Type="http://schemas.openxmlformats.org/officeDocument/2006/relationships/image" Target="../media/image23.png"/><Relationship Id="rId4" Type="http://schemas.openxmlformats.org/officeDocument/2006/relationships/image" Target="../media/image34.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9.xml"/><Relationship Id="rId3" Type="http://schemas.openxmlformats.org/officeDocument/2006/relationships/image" Target="../media/image3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0.xml"/><Relationship Id="rId3" Type="http://schemas.openxmlformats.org/officeDocument/2006/relationships/hyperlink" Target="http://drive.google.com/file/d/1QXjj_jZhEmDTs4lpiyjAtZ24yu-zlXHN/view" TargetMode="External"/><Relationship Id="rId4" Type="http://schemas.openxmlformats.org/officeDocument/2006/relationships/image" Target="../media/image35.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1.xml"/><Relationship Id="rId3" Type="http://schemas.openxmlformats.org/officeDocument/2006/relationships/hyperlink" Target="http://drive.google.com/file/d/1ZnG7GVjaNKYsX1JtgkE6Kw61a2rTNAR1/view" TargetMode="External"/><Relationship Id="rId4" Type="http://schemas.openxmlformats.org/officeDocument/2006/relationships/image" Target="../media/image33.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2.xml"/><Relationship Id="rId3" Type="http://schemas.openxmlformats.org/officeDocument/2006/relationships/hyperlink" Target="http://drive.google.com/file/d/1aXSbYzkxk9tWXxEEkOWBE1j7gdY2Sf1Y/view" TargetMode="External"/><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8152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CHC EasyNav Installation </a:t>
            </a:r>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 is Easy Nav</a:t>
            </a:r>
            <a:endParaRPr/>
          </a:p>
        </p:txBody>
      </p:sp>
      <p:sp>
        <p:nvSpPr>
          <p:cNvPr id="61" name="Google Shape;61;p14"/>
          <p:cNvSpPr txBox="1"/>
          <p:nvPr>
            <p:ph idx="1" type="body"/>
          </p:nvPr>
        </p:nvSpPr>
        <p:spPr>
          <a:xfrm>
            <a:off x="311700" y="101772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Entry level system with several gre</a:t>
            </a:r>
            <a:r>
              <a:rPr lang="en"/>
              <a:t>at features to accomplish daily task required on various construction site</a:t>
            </a:r>
            <a:endParaRPr/>
          </a:p>
          <a:p>
            <a:pPr indent="-342900" lvl="0" marL="457200" rtl="0" algn="l">
              <a:spcBef>
                <a:spcPts val="0"/>
              </a:spcBef>
              <a:spcAft>
                <a:spcPts val="0"/>
              </a:spcAft>
              <a:buSzPts val="1800"/>
              <a:buChar char="●"/>
            </a:pPr>
            <a:r>
              <a:rPr lang="en"/>
              <a:t>Not </a:t>
            </a:r>
            <a:r>
              <a:rPr lang="en"/>
              <a:t>upgradable</a:t>
            </a:r>
            <a:r>
              <a:rPr lang="en"/>
              <a:t> to full 3D system</a:t>
            </a:r>
            <a:endParaRPr/>
          </a:p>
          <a:p>
            <a:pPr indent="-342900" lvl="0" marL="457200" rtl="0" algn="l">
              <a:spcBef>
                <a:spcPts val="0"/>
              </a:spcBef>
              <a:spcAft>
                <a:spcPts val="0"/>
              </a:spcAft>
              <a:buSzPts val="1800"/>
              <a:buChar char="●"/>
            </a:pPr>
            <a:r>
              <a:rPr lang="en"/>
              <a:t>Does not have the ability to import design files </a:t>
            </a:r>
            <a:endParaRPr/>
          </a:p>
          <a:p>
            <a:pPr indent="-342900" lvl="0" marL="457200" rtl="0" algn="l">
              <a:spcBef>
                <a:spcPts val="0"/>
              </a:spcBef>
              <a:spcAft>
                <a:spcPts val="0"/>
              </a:spcAft>
              <a:buSzPts val="1800"/>
              <a:buChar char="●"/>
            </a:pPr>
            <a:r>
              <a:rPr lang="en"/>
              <a:t>Requires less components than more advance models </a:t>
            </a:r>
            <a:endParaRPr/>
          </a:p>
          <a:p>
            <a:pPr indent="-342900" lvl="0" marL="457200" rtl="0" algn="l">
              <a:spcBef>
                <a:spcPts val="0"/>
              </a:spcBef>
              <a:spcAft>
                <a:spcPts val="0"/>
              </a:spcAft>
              <a:buSzPts val="1800"/>
              <a:buChar char="●"/>
            </a:pPr>
            <a:r>
              <a:rPr lang="en"/>
              <a:t>All outside components are installed on boom and stick</a:t>
            </a:r>
            <a:endParaRPr/>
          </a:p>
          <a:p>
            <a:pPr indent="-317500" lvl="1" marL="914400" rtl="0" algn="l">
              <a:spcBef>
                <a:spcPts val="0"/>
              </a:spcBef>
              <a:spcAft>
                <a:spcPts val="0"/>
              </a:spcAft>
              <a:buSzPts val="1400"/>
              <a:buChar char="○"/>
            </a:pPr>
            <a:r>
              <a:rPr lang="en"/>
              <a:t>Allow the system to be install on swing booms without </a:t>
            </a:r>
            <a:r>
              <a:rPr lang="en"/>
              <a:t>additional</a:t>
            </a:r>
            <a:r>
              <a:rPr lang="en"/>
              <a:t> hardware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pic>
        <p:nvPicPr>
          <p:cNvPr descr="The EasyNAV EMG100 3D Excavator System is a precise and user-friendly solution designed for efficient excavation. Its integrated components and advanced excavator algorithms enable quick installation and calibration, delivering centimeter-level accuracy suited for small construction projects. &#10;&#10;The EasyNAV EMG100’s in-field design capabilities reduce reliance on surveyors, allowing operators to perform tasks independently with accuracy and efficiency. By streamlining operations and lowering labor costs, the EasyNAV EMG100 supports high-quality excavation while enhancing productivity.&#10;&#10;Learn more: https://machine-control.chcnav.com/products/chcnav-EasyNAV-EMG100" id="66" name="Google Shape;66;p15" title="CHCNAV | EasyNAV EMG100 3D Excavator System">
            <a:hlinkClick r:id="rId3"/>
          </p:cNvPr>
          <p:cNvPicPr preferRelativeResize="0"/>
          <p:nvPr/>
        </p:nvPicPr>
        <p:blipFill>
          <a:blip r:embed="rId4">
            <a:alphaModFix/>
          </a:blip>
          <a:stretch>
            <a:fillRect/>
          </a:stretch>
        </p:blipFill>
        <p:spPr>
          <a:xfrm>
            <a:off x="0" y="0"/>
            <a:ext cx="9144000" cy="514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
                                        </p:tgtEl>
                                        <p:attrNameLst>
                                          <p:attrName>style.visibility</p:attrName>
                                        </p:attrNameLst>
                                      </p:cBhvr>
                                      <p:to>
                                        <p:strVal val="visible"/>
                                      </p:to>
                                    </p:set>
                                    <p:animEffect filter="fade" transition="in">
                                      <p:cBhvr>
                                        <p:cTn dur="1000"/>
                                        <p:tgtEl>
                                          <p:spTgt spid="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Minimum Tooling Re</a:t>
            </a:r>
            <a:r>
              <a:rPr lang="en"/>
              <a:t>quirements </a:t>
            </a:r>
            <a:endParaRPr/>
          </a:p>
        </p:txBody>
      </p:sp>
      <p:sp>
        <p:nvSpPr>
          <p:cNvPr id="72" name="Google Shape;72;p16"/>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p>
            <a:pPr indent="-317500" lvl="0" marL="457200" rtl="0" algn="l">
              <a:spcBef>
                <a:spcPts val="0"/>
              </a:spcBef>
              <a:spcAft>
                <a:spcPts val="0"/>
              </a:spcAft>
              <a:buSzPts val="1400"/>
              <a:buChar char="●"/>
            </a:pPr>
            <a:r>
              <a:rPr lang="en"/>
              <a:t>Simple socket set</a:t>
            </a:r>
            <a:endParaRPr/>
          </a:p>
          <a:p>
            <a:pPr indent="-317500" lvl="0" marL="457200" rtl="0" algn="l">
              <a:spcBef>
                <a:spcPts val="0"/>
              </a:spcBef>
              <a:spcAft>
                <a:spcPts val="0"/>
              </a:spcAft>
              <a:buSzPts val="1400"/>
              <a:buChar char="●"/>
            </a:pPr>
            <a:r>
              <a:rPr lang="en"/>
              <a:t>Cutters</a:t>
            </a:r>
            <a:endParaRPr/>
          </a:p>
          <a:p>
            <a:pPr indent="-317500" lvl="0" marL="457200" rtl="0" algn="l">
              <a:spcBef>
                <a:spcPts val="0"/>
              </a:spcBef>
              <a:spcAft>
                <a:spcPts val="0"/>
              </a:spcAft>
              <a:buSzPts val="1400"/>
              <a:buChar char="●"/>
            </a:pPr>
            <a:r>
              <a:rPr lang="en"/>
              <a:t>Wire Crimper</a:t>
            </a:r>
            <a:endParaRPr/>
          </a:p>
          <a:p>
            <a:pPr indent="-317500" lvl="0" marL="457200" rtl="0" algn="l">
              <a:spcBef>
                <a:spcPts val="0"/>
              </a:spcBef>
              <a:spcAft>
                <a:spcPts val="0"/>
              </a:spcAft>
              <a:buSzPts val="1400"/>
              <a:buChar char="●"/>
            </a:pPr>
            <a:r>
              <a:rPr lang="en"/>
              <a:t>Wire Strippers</a:t>
            </a:r>
            <a:endParaRPr/>
          </a:p>
          <a:p>
            <a:pPr indent="-317500" lvl="0" marL="457200" rtl="0" algn="l">
              <a:spcBef>
                <a:spcPts val="0"/>
              </a:spcBef>
              <a:spcAft>
                <a:spcPts val="0"/>
              </a:spcAft>
              <a:buSzPts val="1400"/>
              <a:buChar char="●"/>
            </a:pPr>
            <a:r>
              <a:rPr lang="en"/>
              <a:t>Welding tools</a:t>
            </a:r>
            <a:endParaRPr/>
          </a:p>
          <a:p>
            <a:pPr indent="-317500" lvl="0" marL="457200" rtl="0" algn="l">
              <a:spcBef>
                <a:spcPts val="0"/>
              </a:spcBef>
              <a:spcAft>
                <a:spcPts val="0"/>
              </a:spcAft>
              <a:buSzPts val="1400"/>
              <a:buChar char="●"/>
            </a:pPr>
            <a:r>
              <a:rPr lang="en"/>
              <a:t>Part clean</a:t>
            </a:r>
            <a:endParaRPr/>
          </a:p>
          <a:p>
            <a:pPr indent="-317500" lvl="0" marL="457200" rtl="0" algn="l">
              <a:spcBef>
                <a:spcPts val="0"/>
              </a:spcBef>
              <a:spcAft>
                <a:spcPts val="0"/>
              </a:spcAft>
              <a:buSzPts val="1400"/>
              <a:buChar char="●"/>
            </a:pPr>
            <a:r>
              <a:rPr lang="en"/>
              <a:t>Zip ties</a:t>
            </a:r>
            <a:endParaRPr/>
          </a:p>
          <a:p>
            <a:pPr indent="-317500" lvl="0" marL="457200" rtl="0" algn="l">
              <a:spcBef>
                <a:spcPts val="0"/>
              </a:spcBef>
              <a:spcAft>
                <a:spcPts val="0"/>
              </a:spcAft>
              <a:buSzPts val="1400"/>
              <a:buChar char="●"/>
            </a:pPr>
            <a:r>
              <a:rPr lang="en"/>
              <a:t>Machine keys</a:t>
            </a:r>
            <a:endParaRPr/>
          </a:p>
          <a:p>
            <a:pPr indent="-317500" lvl="0" marL="457200" rtl="0" algn="l">
              <a:spcBef>
                <a:spcPts val="0"/>
              </a:spcBef>
              <a:spcAft>
                <a:spcPts val="0"/>
              </a:spcAft>
              <a:buSzPts val="1400"/>
              <a:buChar char="●"/>
            </a:pPr>
            <a:r>
              <a:rPr lang="en"/>
              <a:t>OEM paint </a:t>
            </a:r>
            <a:endParaRPr/>
          </a:p>
          <a:p>
            <a:pPr indent="-317500" lvl="0" marL="457200" rtl="0" algn="l">
              <a:spcBef>
                <a:spcPts val="0"/>
              </a:spcBef>
              <a:spcAft>
                <a:spcPts val="0"/>
              </a:spcAft>
              <a:buSzPts val="1400"/>
              <a:buChar char="●"/>
            </a:pPr>
            <a:r>
              <a:rPr lang="en"/>
              <a:t>PPE</a:t>
            </a:r>
            <a:endParaRPr/>
          </a:p>
        </p:txBody>
      </p:sp>
      <p:sp>
        <p:nvSpPr>
          <p:cNvPr id="73" name="Google Shape;73;p16"/>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p>
            <a:pPr indent="-317500" lvl="0" marL="457200" rtl="0" algn="l">
              <a:spcBef>
                <a:spcPts val="0"/>
              </a:spcBef>
              <a:spcAft>
                <a:spcPts val="0"/>
              </a:spcAft>
              <a:buSzPts val="1400"/>
              <a:buChar char="●"/>
            </a:pPr>
            <a:r>
              <a:rPr lang="en"/>
              <a:t>Plumb Bob</a:t>
            </a:r>
            <a:endParaRPr/>
          </a:p>
          <a:p>
            <a:pPr indent="-317500" lvl="0" marL="457200" rtl="0" algn="l">
              <a:spcBef>
                <a:spcPts val="0"/>
              </a:spcBef>
              <a:spcAft>
                <a:spcPts val="0"/>
              </a:spcAft>
              <a:buSzPts val="1400"/>
              <a:buChar char="●"/>
            </a:pPr>
            <a:r>
              <a:rPr lang="en"/>
              <a:t>Tape measure(us. Ft or meters)</a:t>
            </a:r>
            <a:endParaRPr/>
          </a:p>
          <a:p>
            <a:pPr indent="-317500" lvl="0" marL="457200" rtl="0" algn="l">
              <a:spcBef>
                <a:spcPts val="0"/>
              </a:spcBef>
              <a:spcAft>
                <a:spcPts val="0"/>
              </a:spcAft>
              <a:buSzPts val="1400"/>
              <a:buChar char="●"/>
            </a:pPr>
            <a:r>
              <a:rPr lang="en"/>
              <a:t>4 foot level</a:t>
            </a:r>
            <a:endParaRPr/>
          </a:p>
          <a:p>
            <a:pPr indent="-317500" lvl="0" marL="457200" rtl="0" algn="l">
              <a:spcBef>
                <a:spcPts val="0"/>
              </a:spcBef>
              <a:spcAft>
                <a:spcPts val="0"/>
              </a:spcAft>
              <a:buSzPts val="1400"/>
              <a:buChar char="●"/>
            </a:pPr>
            <a:r>
              <a:rPr lang="en"/>
              <a:t>Torpedo level (magnetic)</a:t>
            </a:r>
            <a:endParaRPr/>
          </a:p>
          <a:p>
            <a:pPr indent="-317500" lvl="0" marL="457200" rtl="0" algn="l">
              <a:spcBef>
                <a:spcPts val="0"/>
              </a:spcBef>
              <a:spcAft>
                <a:spcPts val="0"/>
              </a:spcAft>
              <a:buSzPts val="1400"/>
              <a:buChar char="●"/>
            </a:pPr>
            <a:r>
              <a:rPr lang="en"/>
              <a:t>Framing square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Saf</a:t>
            </a:r>
            <a:r>
              <a:rPr lang="en"/>
              <a:t>ety and Key Check Points</a:t>
            </a:r>
            <a:endParaRPr/>
          </a:p>
        </p:txBody>
      </p:sp>
      <p:sp>
        <p:nvSpPr>
          <p:cNvPr id="79" name="Google Shape;79;p17"/>
          <p:cNvSpPr txBox="1"/>
          <p:nvPr>
            <p:ph idx="1" type="body"/>
          </p:nvPr>
        </p:nvSpPr>
        <p:spPr>
          <a:xfrm>
            <a:off x="169632" y="1146017"/>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Ensure work area is cle</a:t>
            </a:r>
            <a:r>
              <a:rPr lang="en"/>
              <a:t>ar as possibly from any hazards </a:t>
            </a:r>
            <a:endParaRPr/>
          </a:p>
          <a:p>
            <a:pPr indent="-342900" lvl="0" marL="457200" rtl="0" algn="l">
              <a:spcBef>
                <a:spcPts val="0"/>
              </a:spcBef>
              <a:spcAft>
                <a:spcPts val="0"/>
              </a:spcAft>
              <a:buSzPts val="1800"/>
              <a:buChar char="●"/>
            </a:pPr>
            <a:r>
              <a:rPr lang="en"/>
              <a:t>Machine is in safe working condition </a:t>
            </a:r>
            <a:endParaRPr/>
          </a:p>
          <a:p>
            <a:pPr indent="-342900" lvl="0" marL="457200" rtl="0" algn="l">
              <a:spcBef>
                <a:spcPts val="0"/>
              </a:spcBef>
              <a:spcAft>
                <a:spcPts val="0"/>
              </a:spcAft>
              <a:buSzPts val="1800"/>
              <a:buChar char="●"/>
            </a:pPr>
            <a:r>
              <a:rPr lang="en"/>
              <a:t>Beware of pinch points </a:t>
            </a:r>
            <a:endParaRPr/>
          </a:p>
          <a:p>
            <a:pPr indent="-342900" lvl="0" marL="457200" rtl="0" algn="l">
              <a:spcBef>
                <a:spcPts val="0"/>
              </a:spcBef>
              <a:spcAft>
                <a:spcPts val="0"/>
              </a:spcAft>
              <a:buSzPts val="1800"/>
              <a:buChar char="●"/>
            </a:pPr>
            <a:r>
              <a:rPr lang="en"/>
              <a:t>Proper PPE is worn at all times</a:t>
            </a:r>
            <a:endParaRPr/>
          </a:p>
          <a:p>
            <a:pPr indent="-342900" lvl="0" marL="457200" rtl="0" algn="l">
              <a:spcBef>
                <a:spcPts val="0"/>
              </a:spcBef>
              <a:spcAft>
                <a:spcPts val="0"/>
              </a:spcAft>
              <a:buSzPts val="1800"/>
              <a:buChar char="●"/>
            </a:pPr>
            <a:r>
              <a:rPr lang="en"/>
              <a:t>Tools are in safe working conditions </a:t>
            </a:r>
            <a:endParaRPr/>
          </a:p>
          <a:p>
            <a:pPr indent="-342900" lvl="0" marL="457200" rtl="0" algn="l">
              <a:spcBef>
                <a:spcPts val="0"/>
              </a:spcBef>
              <a:spcAft>
                <a:spcPts val="0"/>
              </a:spcAft>
              <a:buSzPts val="1800"/>
              <a:buChar char="●"/>
            </a:pPr>
            <a:r>
              <a:rPr lang="en"/>
              <a:t>Welding is performed ensure all </a:t>
            </a:r>
            <a:r>
              <a:rPr lang="en"/>
              <a:t>flammable</a:t>
            </a:r>
            <a:r>
              <a:rPr lang="en"/>
              <a:t> items are at safe distance</a:t>
            </a:r>
            <a:endParaRPr/>
          </a:p>
          <a:p>
            <a:pPr indent="-342900" lvl="0" marL="457200" rtl="0" algn="l">
              <a:spcBef>
                <a:spcPts val="0"/>
              </a:spcBef>
              <a:spcAft>
                <a:spcPts val="0"/>
              </a:spcAft>
              <a:buSzPts val="1800"/>
              <a:buChar char="●"/>
            </a:pPr>
            <a:r>
              <a:rPr lang="en"/>
              <a:t>Other are aware of arc flash </a:t>
            </a:r>
            <a:endParaRPr/>
          </a:p>
          <a:p>
            <a:pPr indent="-342900" lvl="0" marL="457200" rtl="0" algn="l">
              <a:spcBef>
                <a:spcPts val="0"/>
              </a:spcBef>
              <a:spcAft>
                <a:spcPts val="0"/>
              </a:spcAft>
              <a:buSzPts val="1800"/>
              <a:buChar char="●"/>
            </a:pPr>
            <a:r>
              <a:rPr lang="en"/>
              <a:t>Grinding direction is considered </a:t>
            </a:r>
            <a:endParaRPr/>
          </a:p>
          <a:p>
            <a:pPr indent="-342900" lvl="0" marL="457200" rtl="0" algn="l">
              <a:spcBef>
                <a:spcPts val="0"/>
              </a:spcBef>
              <a:spcAft>
                <a:spcPts val="0"/>
              </a:spcAft>
              <a:buSzPts val="1800"/>
              <a:buChar char="●"/>
            </a:pPr>
            <a:r>
              <a:rPr lang="en"/>
              <a:t>Use of weld blanket as needed</a:t>
            </a:r>
            <a:endParaRPr/>
          </a:p>
          <a:p>
            <a:pPr indent="-342900" lvl="0" marL="457200" rtl="0" algn="l">
              <a:spcBef>
                <a:spcPts val="0"/>
              </a:spcBef>
              <a:spcAft>
                <a:spcPts val="0"/>
              </a:spcAft>
              <a:buSzPts val="1800"/>
              <a:buChar char="●"/>
            </a:pPr>
            <a:r>
              <a:rPr lang="en"/>
              <a:t>MACHINE GROUND TURNED OFF</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Installation Resources Available </a:t>
            </a:r>
            <a:endParaRPr/>
          </a:p>
        </p:txBody>
      </p:sp>
      <p:sp>
        <p:nvSpPr>
          <p:cNvPr id="85" name="Google Shape;85;p1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Benchm</a:t>
            </a:r>
            <a:r>
              <a:rPr lang="en"/>
              <a:t>ark University </a:t>
            </a:r>
            <a:endParaRPr/>
          </a:p>
          <a:p>
            <a:pPr indent="-342900" lvl="0" marL="457200" rtl="0" algn="l">
              <a:spcBef>
                <a:spcPts val="0"/>
              </a:spcBef>
              <a:spcAft>
                <a:spcPts val="0"/>
              </a:spcAft>
              <a:buSzPts val="1800"/>
              <a:buChar char="●"/>
            </a:pPr>
            <a:r>
              <a:rPr lang="en"/>
              <a:t>CHC Installation Guides</a:t>
            </a:r>
            <a:endParaRPr/>
          </a:p>
          <a:p>
            <a:pPr indent="-342900" lvl="0" marL="457200" rtl="0" algn="l">
              <a:spcBef>
                <a:spcPts val="0"/>
              </a:spcBef>
              <a:spcAft>
                <a:spcPts val="0"/>
              </a:spcAft>
              <a:buSzPts val="1800"/>
              <a:buChar char="●"/>
            </a:pPr>
            <a:r>
              <a:rPr lang="en"/>
              <a:t>Benchmark Support</a:t>
            </a:r>
            <a:endParaRPr/>
          </a:p>
          <a:p>
            <a:pPr indent="-342900" lvl="0" marL="457200" rtl="0" algn="l">
              <a:spcBef>
                <a:spcPts val="0"/>
              </a:spcBef>
              <a:spcAft>
                <a:spcPts val="0"/>
              </a:spcAft>
              <a:buSzPts val="1800"/>
              <a:buChar char="●"/>
            </a:pPr>
            <a:r>
              <a:rPr lang="en"/>
              <a:t>Installation videos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9" name="Shape 89"/>
        <p:cNvGrpSpPr/>
        <p:nvPr/>
      </p:nvGrpSpPr>
      <p:grpSpPr>
        <a:xfrm>
          <a:off x="0" y="0"/>
          <a:ext cx="0" cy="0"/>
          <a:chOff x="0" y="0"/>
          <a:chExt cx="0" cy="0"/>
        </a:xfrm>
      </p:grpSpPr>
      <p:sp>
        <p:nvSpPr>
          <p:cNvPr id="90" name="Google Shape;90;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Install Timeline </a:t>
            </a:r>
            <a:endParaRPr/>
          </a:p>
        </p:txBody>
      </p:sp>
      <p:sp>
        <p:nvSpPr>
          <p:cNvPr id="91" name="Google Shape;91;p1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The Easy Nav system should be installed and calibrated within 4 hours. The following chart shows key points in the installation process.</a:t>
            </a:r>
            <a:endParaRPr/>
          </a:p>
          <a:p>
            <a:pPr indent="0" lvl="0" marL="0" rtl="0" algn="l">
              <a:spcBef>
                <a:spcPts val="1200"/>
              </a:spcBef>
              <a:spcAft>
                <a:spcPts val="1200"/>
              </a:spcAft>
              <a:buNone/>
            </a:pPr>
            <a:r>
              <a:t/>
            </a:r>
            <a:endParaRPr/>
          </a:p>
        </p:txBody>
      </p:sp>
      <p:graphicFrame>
        <p:nvGraphicFramePr>
          <p:cNvPr id="92" name="Google Shape;92;p19"/>
          <p:cNvGraphicFramePr/>
          <p:nvPr/>
        </p:nvGraphicFramePr>
        <p:xfrm>
          <a:off x="311700" y="2006800"/>
          <a:ext cx="3000000" cy="3000000"/>
        </p:xfrm>
        <a:graphic>
          <a:graphicData uri="http://schemas.openxmlformats.org/drawingml/2006/table">
            <a:tbl>
              <a:tblPr>
                <a:noFill/>
                <a:tableStyleId>{F47D551E-2742-4365-9992-75C00FE38CBB}</a:tableStyleId>
              </a:tblPr>
              <a:tblGrid>
                <a:gridCol w="2465125"/>
                <a:gridCol w="2465125"/>
              </a:tblGrid>
              <a:tr h="381000">
                <a:tc>
                  <a:txBody>
                    <a:bodyPr/>
                    <a:lstStyle/>
                    <a:p>
                      <a:pPr indent="0" lvl="0" marL="0" rtl="0" algn="l">
                        <a:spcBef>
                          <a:spcPts val="0"/>
                        </a:spcBef>
                        <a:spcAft>
                          <a:spcPts val="0"/>
                        </a:spcAft>
                        <a:buNone/>
                      </a:pPr>
                      <a:r>
                        <a:rPr lang="en">
                          <a:solidFill>
                            <a:schemeClr val="dk1"/>
                          </a:solidFill>
                        </a:rPr>
                        <a:t>Time Range</a:t>
                      </a:r>
                      <a:endParaRPr>
                        <a:solidFill>
                          <a:schemeClr val="dk1"/>
                        </a:solidFill>
                      </a:endParaRPr>
                    </a:p>
                  </a:txBody>
                  <a:tcPr marT="91425" marB="91425" marR="91425" marL="91425"/>
                </a:tc>
                <a:tc>
                  <a:txBody>
                    <a:bodyPr/>
                    <a:lstStyle/>
                    <a:p>
                      <a:pPr indent="0" lvl="0" marL="0" rtl="0" algn="l">
                        <a:spcBef>
                          <a:spcPts val="0"/>
                        </a:spcBef>
                        <a:spcAft>
                          <a:spcPts val="0"/>
                        </a:spcAft>
                        <a:buNone/>
                      </a:pPr>
                      <a:r>
                        <a:rPr lang="en">
                          <a:solidFill>
                            <a:schemeClr val="dk1"/>
                          </a:solidFill>
                        </a:rPr>
                        <a:t>Task Completed</a:t>
                      </a:r>
                      <a:endParaRPr>
                        <a:solidFill>
                          <a:schemeClr val="dk1"/>
                        </a:solidFill>
                      </a:endParaRPr>
                    </a:p>
                  </a:txBody>
                  <a:tcPr marT="91425" marB="91425" marR="91425" marL="91425"/>
                </a:tc>
              </a:tr>
              <a:tr h="381000">
                <a:tc>
                  <a:txBody>
                    <a:bodyPr/>
                    <a:lstStyle/>
                    <a:p>
                      <a:pPr indent="0" lvl="0" marL="0" rtl="0" algn="l">
                        <a:spcBef>
                          <a:spcPts val="0"/>
                        </a:spcBef>
                        <a:spcAft>
                          <a:spcPts val="0"/>
                        </a:spcAft>
                        <a:buNone/>
                      </a:pPr>
                      <a:r>
                        <a:rPr lang="en">
                          <a:solidFill>
                            <a:schemeClr val="dk1"/>
                          </a:solidFill>
                        </a:rPr>
                        <a:t>0-1 Hours</a:t>
                      </a:r>
                      <a:endParaRPr>
                        <a:solidFill>
                          <a:schemeClr val="dk1"/>
                        </a:solidFill>
                      </a:endParaRPr>
                    </a:p>
                  </a:txBody>
                  <a:tcPr marT="91425" marB="91425" marR="91425" marL="91425"/>
                </a:tc>
                <a:tc>
                  <a:txBody>
                    <a:bodyPr/>
                    <a:lstStyle/>
                    <a:p>
                      <a:pPr indent="0" lvl="0" marL="0" rtl="0" algn="l">
                        <a:spcBef>
                          <a:spcPts val="0"/>
                        </a:spcBef>
                        <a:spcAft>
                          <a:spcPts val="0"/>
                        </a:spcAft>
                        <a:buNone/>
                      </a:pPr>
                      <a:r>
                        <a:rPr lang="en">
                          <a:solidFill>
                            <a:schemeClr val="dk1"/>
                          </a:solidFill>
                        </a:rPr>
                        <a:t>Precheck, Pre-Plan, Hardware mounting installed</a:t>
                      </a:r>
                      <a:endParaRPr>
                        <a:solidFill>
                          <a:schemeClr val="dk1"/>
                        </a:solidFill>
                      </a:endParaRPr>
                    </a:p>
                  </a:txBody>
                  <a:tcPr marT="91425" marB="91425" marR="91425" marL="91425"/>
                </a:tc>
              </a:tr>
              <a:tr h="381000">
                <a:tc>
                  <a:txBody>
                    <a:bodyPr/>
                    <a:lstStyle/>
                    <a:p>
                      <a:pPr indent="0" lvl="0" marL="0" rtl="0" algn="l">
                        <a:spcBef>
                          <a:spcPts val="0"/>
                        </a:spcBef>
                        <a:spcAft>
                          <a:spcPts val="0"/>
                        </a:spcAft>
                        <a:buNone/>
                      </a:pPr>
                      <a:r>
                        <a:rPr lang="en">
                          <a:solidFill>
                            <a:schemeClr val="dk1"/>
                          </a:solidFill>
                        </a:rPr>
                        <a:t>1-2 Hours</a:t>
                      </a:r>
                      <a:endParaRPr>
                        <a:solidFill>
                          <a:schemeClr val="dk1"/>
                        </a:solidFill>
                      </a:endParaRPr>
                    </a:p>
                  </a:txBody>
                  <a:tcPr marT="91425" marB="91425" marR="91425" marL="91425"/>
                </a:tc>
                <a:tc>
                  <a:txBody>
                    <a:bodyPr/>
                    <a:lstStyle/>
                    <a:p>
                      <a:pPr indent="0" lvl="0" marL="0" rtl="0" algn="l">
                        <a:spcBef>
                          <a:spcPts val="0"/>
                        </a:spcBef>
                        <a:spcAft>
                          <a:spcPts val="0"/>
                        </a:spcAft>
                        <a:buNone/>
                      </a:pPr>
                      <a:r>
                        <a:rPr lang="en">
                          <a:solidFill>
                            <a:schemeClr val="dk1"/>
                          </a:solidFill>
                        </a:rPr>
                        <a:t>Exterior hardware mounted, Exterior cables routed</a:t>
                      </a:r>
                      <a:endParaRPr>
                        <a:solidFill>
                          <a:schemeClr val="dk1"/>
                        </a:solidFill>
                      </a:endParaRPr>
                    </a:p>
                  </a:txBody>
                  <a:tcPr marT="91425" marB="91425" marR="91425" marL="91425"/>
                </a:tc>
              </a:tr>
              <a:tr h="381000">
                <a:tc>
                  <a:txBody>
                    <a:bodyPr/>
                    <a:lstStyle/>
                    <a:p>
                      <a:pPr indent="0" lvl="0" marL="0" rtl="0" algn="l">
                        <a:spcBef>
                          <a:spcPts val="0"/>
                        </a:spcBef>
                        <a:spcAft>
                          <a:spcPts val="0"/>
                        </a:spcAft>
                        <a:buNone/>
                      </a:pPr>
                      <a:r>
                        <a:rPr lang="en">
                          <a:solidFill>
                            <a:schemeClr val="dk1"/>
                          </a:solidFill>
                        </a:rPr>
                        <a:t>2-3 Hours</a:t>
                      </a:r>
                      <a:endParaRPr>
                        <a:solidFill>
                          <a:schemeClr val="dk1"/>
                        </a:solidFill>
                      </a:endParaRPr>
                    </a:p>
                  </a:txBody>
                  <a:tcPr marT="91425" marB="91425" marR="91425" marL="91425"/>
                </a:tc>
                <a:tc>
                  <a:txBody>
                    <a:bodyPr/>
                    <a:lstStyle/>
                    <a:p>
                      <a:pPr indent="0" lvl="0" marL="0" rtl="0" algn="l">
                        <a:spcBef>
                          <a:spcPts val="0"/>
                        </a:spcBef>
                        <a:spcAft>
                          <a:spcPts val="0"/>
                        </a:spcAft>
                        <a:buNone/>
                      </a:pPr>
                      <a:r>
                        <a:rPr lang="en">
                          <a:solidFill>
                            <a:schemeClr val="dk1"/>
                          </a:solidFill>
                        </a:rPr>
                        <a:t>Interior hardware mounted, All cables routed and connected</a:t>
                      </a:r>
                      <a:endParaRPr>
                        <a:solidFill>
                          <a:schemeClr val="dk1"/>
                        </a:solidFill>
                      </a:endParaRPr>
                    </a:p>
                  </a:txBody>
                  <a:tcPr marT="91425" marB="91425" marR="91425" marL="91425"/>
                </a:tc>
              </a:tr>
              <a:tr h="381000">
                <a:tc>
                  <a:txBody>
                    <a:bodyPr/>
                    <a:lstStyle/>
                    <a:p>
                      <a:pPr indent="0" lvl="0" marL="0" rtl="0" algn="l">
                        <a:spcBef>
                          <a:spcPts val="0"/>
                        </a:spcBef>
                        <a:spcAft>
                          <a:spcPts val="0"/>
                        </a:spcAft>
                        <a:buNone/>
                      </a:pPr>
                      <a:r>
                        <a:rPr lang="en">
                          <a:solidFill>
                            <a:schemeClr val="dk1"/>
                          </a:solidFill>
                        </a:rPr>
                        <a:t>3-4 Hours</a:t>
                      </a:r>
                      <a:endParaRPr>
                        <a:solidFill>
                          <a:schemeClr val="dk1"/>
                        </a:solidFill>
                      </a:endParaRPr>
                    </a:p>
                  </a:txBody>
                  <a:tcPr marT="91425" marB="91425" marR="91425" marL="91425"/>
                </a:tc>
                <a:tc>
                  <a:txBody>
                    <a:bodyPr/>
                    <a:lstStyle/>
                    <a:p>
                      <a:pPr indent="0" lvl="0" marL="0" rtl="0" algn="l">
                        <a:spcBef>
                          <a:spcPts val="0"/>
                        </a:spcBef>
                        <a:spcAft>
                          <a:spcPts val="0"/>
                        </a:spcAft>
                        <a:buNone/>
                      </a:pPr>
                      <a:r>
                        <a:rPr lang="en">
                          <a:solidFill>
                            <a:schemeClr val="dk1"/>
                          </a:solidFill>
                        </a:rPr>
                        <a:t>Calibration, Verification, and Paperwork</a:t>
                      </a:r>
                      <a:endParaRPr>
                        <a:solidFill>
                          <a:schemeClr val="dk1"/>
                        </a:solidFill>
                      </a:endParaRPr>
                    </a:p>
                  </a:txBody>
                  <a:tcPr marT="91425" marB="91425" marR="91425" marL="91425"/>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Kit Ove</a:t>
            </a:r>
            <a:r>
              <a:rPr lang="en"/>
              <a:t>rview </a:t>
            </a:r>
            <a:endParaRPr/>
          </a:p>
        </p:txBody>
      </p:sp>
      <p:sp>
        <p:nvSpPr>
          <p:cNvPr id="98" name="Google Shape;98;p20"/>
          <p:cNvSpPr txBox="1"/>
          <p:nvPr>
            <p:ph idx="1" type="body"/>
          </p:nvPr>
        </p:nvSpPr>
        <p:spPr>
          <a:xfrm>
            <a:off x="211245" y="1017718"/>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All main components come in one kit with two optional kits, the radio and ti</a:t>
            </a:r>
            <a:r>
              <a:rPr lang="en"/>
              <a:t>lt bucket are separate kits.</a:t>
            </a:r>
            <a:endParaRPr/>
          </a:p>
          <a:p>
            <a:pPr indent="-342900" lvl="0" marL="457200" rtl="0" algn="l">
              <a:spcBef>
                <a:spcPts val="0"/>
              </a:spcBef>
              <a:spcAft>
                <a:spcPts val="0"/>
              </a:spcAft>
              <a:buSzPts val="1800"/>
              <a:buChar char="●"/>
            </a:pPr>
            <a:r>
              <a:rPr lang="en"/>
              <a:t>The kits while contain all the necessary cabling, components, mounting hardware, and accessories to complete the installation.</a:t>
            </a:r>
            <a:endParaRPr/>
          </a:p>
          <a:p>
            <a:pPr indent="-342900" lvl="0" marL="457200" rtl="0" algn="l">
              <a:spcBef>
                <a:spcPts val="0"/>
              </a:spcBef>
              <a:spcAft>
                <a:spcPts val="0"/>
              </a:spcAft>
              <a:buSzPts val="1800"/>
              <a:buChar char="●"/>
            </a:pPr>
            <a:r>
              <a:rPr lang="en"/>
              <a:t>BOM breakdown</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Components  </a:t>
            </a:r>
            <a:endParaRPr/>
          </a:p>
        </p:txBody>
      </p:sp>
      <p:sp>
        <p:nvSpPr>
          <p:cNvPr id="104" name="Google Shape;104;p21"/>
          <p:cNvSpPr txBox="1"/>
          <p:nvPr>
            <p:ph idx="1" type="body"/>
          </p:nvPr>
        </p:nvSpPr>
        <p:spPr>
          <a:xfrm>
            <a:off x="311705" y="1017725"/>
            <a:ext cx="2604000" cy="3416400"/>
          </a:xfrm>
          <a:prstGeom prst="rect">
            <a:avLst/>
          </a:prstGeom>
        </p:spPr>
        <p:txBody>
          <a:bodyPr anchorCtr="0" anchor="t" bIns="91425" lIns="91425" spcFirstLastPara="1" rIns="91425" wrap="square" tIns="91425">
            <a:noAutofit/>
          </a:bodyPr>
          <a:lstStyle/>
          <a:p>
            <a:pPr indent="-354424" lvl="0" marL="457200" rtl="0" algn="l">
              <a:lnSpc>
                <a:spcPct val="95000"/>
              </a:lnSpc>
              <a:spcBef>
                <a:spcPts val="0"/>
              </a:spcBef>
              <a:spcAft>
                <a:spcPts val="0"/>
              </a:spcAft>
              <a:buSzPts val="1981"/>
              <a:buChar char="●"/>
            </a:pPr>
            <a:r>
              <a:rPr lang="en" sz="1981"/>
              <a:t>Sensors</a:t>
            </a:r>
            <a:endParaRPr sz="1981"/>
          </a:p>
          <a:p>
            <a:pPr indent="-354424" lvl="0" marL="457200" rtl="0" algn="l">
              <a:lnSpc>
                <a:spcPct val="95000"/>
              </a:lnSpc>
              <a:spcBef>
                <a:spcPts val="0"/>
              </a:spcBef>
              <a:spcAft>
                <a:spcPts val="0"/>
              </a:spcAft>
              <a:buSzPts val="1981"/>
              <a:buChar char="●"/>
            </a:pPr>
            <a:r>
              <a:rPr lang="en" sz="1981"/>
              <a:t>Sensors mounts</a:t>
            </a:r>
            <a:endParaRPr sz="1981"/>
          </a:p>
          <a:p>
            <a:pPr indent="-354424" lvl="0" marL="457200" rtl="0" algn="l">
              <a:lnSpc>
                <a:spcPct val="95000"/>
              </a:lnSpc>
              <a:spcBef>
                <a:spcPts val="0"/>
              </a:spcBef>
              <a:spcAft>
                <a:spcPts val="0"/>
              </a:spcAft>
              <a:buSzPts val="1981"/>
              <a:buChar char="●"/>
            </a:pPr>
            <a:r>
              <a:rPr lang="en" sz="1981"/>
              <a:t>Terminators</a:t>
            </a:r>
            <a:endParaRPr sz="1981"/>
          </a:p>
          <a:p>
            <a:pPr indent="-354424" lvl="0" marL="457200" rtl="0" algn="l">
              <a:lnSpc>
                <a:spcPct val="95000"/>
              </a:lnSpc>
              <a:spcBef>
                <a:spcPts val="0"/>
              </a:spcBef>
              <a:spcAft>
                <a:spcPts val="0"/>
              </a:spcAft>
              <a:buSzPts val="1981"/>
              <a:buChar char="●"/>
            </a:pPr>
            <a:r>
              <a:rPr lang="en" sz="1981"/>
              <a:t>Sensor cables</a:t>
            </a:r>
            <a:endParaRPr sz="1981"/>
          </a:p>
          <a:p>
            <a:pPr indent="-354424" lvl="0" marL="457200" rtl="0" algn="l">
              <a:lnSpc>
                <a:spcPct val="95000"/>
              </a:lnSpc>
              <a:spcBef>
                <a:spcPts val="0"/>
              </a:spcBef>
              <a:spcAft>
                <a:spcPts val="0"/>
              </a:spcAft>
              <a:buSzPts val="1981"/>
              <a:buChar char="●"/>
            </a:pPr>
            <a:r>
              <a:rPr lang="en" sz="1981"/>
              <a:t>GPS </a:t>
            </a:r>
            <a:r>
              <a:rPr lang="en" sz="1981"/>
              <a:t>antenna</a:t>
            </a:r>
            <a:endParaRPr sz="1981"/>
          </a:p>
          <a:p>
            <a:pPr indent="-354424" lvl="0" marL="457200" rtl="0" algn="l">
              <a:lnSpc>
                <a:spcPct val="95000"/>
              </a:lnSpc>
              <a:spcBef>
                <a:spcPts val="0"/>
              </a:spcBef>
              <a:spcAft>
                <a:spcPts val="0"/>
              </a:spcAft>
              <a:buSzPts val="1981"/>
              <a:buChar char="●"/>
            </a:pPr>
            <a:r>
              <a:rPr lang="en" sz="1981"/>
              <a:t>Antenna mounts</a:t>
            </a:r>
            <a:endParaRPr sz="1981"/>
          </a:p>
          <a:p>
            <a:pPr indent="-354424" lvl="0" marL="457200" rtl="0" algn="l">
              <a:lnSpc>
                <a:spcPct val="95000"/>
              </a:lnSpc>
              <a:spcBef>
                <a:spcPts val="0"/>
              </a:spcBef>
              <a:spcAft>
                <a:spcPts val="0"/>
              </a:spcAft>
              <a:buSzPts val="1981"/>
              <a:buChar char="●"/>
            </a:pPr>
            <a:r>
              <a:rPr lang="en" sz="1981"/>
              <a:t>GPS Cables</a:t>
            </a:r>
            <a:endParaRPr sz="1981"/>
          </a:p>
          <a:p>
            <a:pPr indent="-354424" lvl="0" marL="457200" rtl="0" algn="l">
              <a:lnSpc>
                <a:spcPct val="95000"/>
              </a:lnSpc>
              <a:spcBef>
                <a:spcPts val="0"/>
              </a:spcBef>
              <a:spcAft>
                <a:spcPts val="0"/>
              </a:spcAft>
              <a:buSzPts val="1981"/>
              <a:buChar char="●"/>
            </a:pPr>
            <a:r>
              <a:rPr lang="en" sz="1981"/>
              <a:t>Display</a:t>
            </a:r>
            <a:endParaRPr sz="1981"/>
          </a:p>
          <a:p>
            <a:pPr indent="-354424" lvl="0" marL="457200" rtl="0" algn="l">
              <a:lnSpc>
                <a:spcPct val="95000"/>
              </a:lnSpc>
              <a:spcBef>
                <a:spcPts val="0"/>
              </a:spcBef>
              <a:spcAft>
                <a:spcPts val="0"/>
              </a:spcAft>
              <a:buSzPts val="1981"/>
              <a:buChar char="●"/>
            </a:pPr>
            <a:r>
              <a:rPr lang="en" sz="1981"/>
              <a:t>Display mounts</a:t>
            </a:r>
            <a:endParaRPr sz="1981"/>
          </a:p>
          <a:p>
            <a:pPr indent="-354424" lvl="0" marL="457200" rtl="0" algn="l">
              <a:lnSpc>
                <a:spcPct val="95000"/>
              </a:lnSpc>
              <a:spcBef>
                <a:spcPts val="0"/>
              </a:spcBef>
              <a:spcAft>
                <a:spcPts val="0"/>
              </a:spcAft>
              <a:buSzPts val="1981"/>
              <a:buChar char="●"/>
            </a:pPr>
            <a:r>
              <a:rPr lang="en" sz="1981"/>
              <a:t>Cabling</a:t>
            </a:r>
            <a:endParaRPr sz="1981"/>
          </a:p>
          <a:p>
            <a:pPr indent="-354424" lvl="0" marL="457200" rtl="0" algn="l">
              <a:lnSpc>
                <a:spcPct val="95000"/>
              </a:lnSpc>
              <a:spcBef>
                <a:spcPts val="0"/>
              </a:spcBef>
              <a:spcAft>
                <a:spcPts val="0"/>
              </a:spcAft>
              <a:buSzPts val="1981"/>
              <a:buChar char="●"/>
            </a:pPr>
            <a:r>
              <a:rPr lang="en" sz="1981"/>
              <a:t>Radio</a:t>
            </a:r>
            <a:endParaRPr sz="1981"/>
          </a:p>
          <a:p>
            <a:pPr indent="0" lvl="0" marL="0" rtl="0" algn="l">
              <a:lnSpc>
                <a:spcPct val="95000"/>
              </a:lnSpc>
              <a:spcBef>
                <a:spcPts val="1200"/>
              </a:spcBef>
              <a:spcAft>
                <a:spcPts val="1200"/>
              </a:spcAft>
              <a:buSzPts val="275"/>
              <a:buNone/>
            </a:pPr>
            <a:r>
              <a:t/>
            </a:r>
            <a:endParaRPr sz="450"/>
          </a:p>
        </p:txBody>
      </p:sp>
      <p:pic>
        <p:nvPicPr>
          <p:cNvPr id="105" name="Google Shape;105;p21"/>
          <p:cNvPicPr preferRelativeResize="0"/>
          <p:nvPr/>
        </p:nvPicPr>
        <p:blipFill>
          <a:blip r:embed="rId3">
            <a:alphaModFix/>
          </a:blip>
          <a:stretch>
            <a:fillRect/>
          </a:stretch>
        </p:blipFill>
        <p:spPr>
          <a:xfrm>
            <a:off x="3293300" y="378425"/>
            <a:ext cx="4700400" cy="30609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pic>
        <p:nvPicPr>
          <p:cNvPr descr="EMG100 系统安装示意图 (2)(1)" id="110" name="Google Shape;110;p22"/>
          <p:cNvPicPr preferRelativeResize="0"/>
          <p:nvPr/>
        </p:nvPicPr>
        <p:blipFill>
          <a:blip r:embed="rId3">
            <a:alphaModFix/>
          </a:blip>
          <a:stretch>
            <a:fillRect/>
          </a:stretch>
        </p:blipFill>
        <p:spPr>
          <a:xfrm>
            <a:off x="504775" y="650675"/>
            <a:ext cx="7323250" cy="32189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16" name="Google Shape;116;p2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17" name="Google Shape;117;p23" title="DJI_20251125162559_0006_D.MP4">
            <a:hlinkClick r:id="rId3"/>
          </p:cNvPr>
          <p:cNvPicPr preferRelativeResize="0"/>
          <p:nvPr/>
        </p:nvPicPr>
        <p:blipFill>
          <a:blip r:embed="rId4">
            <a:alphaModFix/>
          </a:blip>
          <a:stretch>
            <a:fillRect/>
          </a:stretch>
        </p:blipFill>
        <p:spPr>
          <a:xfrm>
            <a:off x="0" y="0"/>
            <a:ext cx="9144000" cy="514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7"/>
                                        </p:tgtEl>
                                        <p:attrNameLst>
                                          <p:attrName>style.visibility</p:attrName>
                                        </p:attrNameLst>
                                      </p:cBhvr>
                                      <p:to>
                                        <p:strVal val="visible"/>
                                      </p:to>
                                    </p:set>
                                    <p:animEffect filter="fade" transition="in">
                                      <p:cBhvr>
                                        <p:cTn dur="1000"/>
                                        <p:tgtEl>
                                          <p:spTgt spid="11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7"/>
                                        </p:tgtEl>
                                        <p:attrNameLst>
                                          <p:attrName>style.visibility</p:attrName>
                                        </p:attrNameLst>
                                      </p:cBhvr>
                                      <p:to>
                                        <p:strVal val="visible"/>
                                      </p:to>
                                    </p:set>
                                    <p:animEffect filter="fade" transition="in">
                                      <p:cBhvr>
                                        <p:cTn dur="1000"/>
                                        <p:tgtEl>
                                          <p:spTgt spid="11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4"/>
          <p:cNvSpPr txBox="1"/>
          <p:nvPr>
            <p:ph type="ctrTitle"/>
          </p:nvPr>
        </p:nvSpPr>
        <p:spPr>
          <a:xfrm>
            <a:off x="311700" y="744575"/>
            <a:ext cx="8520600" cy="1545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Hardware Installation</a:t>
            </a:r>
            <a:endParaRPr/>
          </a:p>
        </p:txBody>
      </p:sp>
      <p:sp>
        <p:nvSpPr>
          <p:cNvPr id="123" name="Google Shape;123;p24"/>
          <p:cNvSpPr txBox="1"/>
          <p:nvPr>
            <p:ph idx="1" type="subTitle"/>
          </p:nvPr>
        </p:nvSpPr>
        <p:spPr>
          <a:xfrm>
            <a:off x="311700" y="2290175"/>
            <a:ext cx="8520600" cy="792600"/>
          </a:xfrm>
          <a:prstGeom prst="rect">
            <a:avLst/>
          </a:prstGeom>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a:t>80% of install do not change from machine to machine but 20% of each is creativity for mounting and cable routing</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Install Process</a:t>
            </a:r>
            <a:endParaRPr/>
          </a:p>
        </p:txBody>
      </p:sp>
      <p:sp>
        <p:nvSpPr>
          <p:cNvPr id="129" name="Google Shape;129;p25"/>
          <p:cNvSpPr txBox="1"/>
          <p:nvPr>
            <p:ph idx="1" type="body"/>
          </p:nvPr>
        </p:nvSpPr>
        <p:spPr>
          <a:xfrm>
            <a:off x="311703" y="101772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Machine inspection</a:t>
            </a:r>
            <a:endParaRPr/>
          </a:p>
          <a:p>
            <a:pPr indent="-317500" lvl="1" marL="914400" rtl="0" algn="l">
              <a:spcBef>
                <a:spcPts val="0"/>
              </a:spcBef>
              <a:spcAft>
                <a:spcPts val="0"/>
              </a:spcAft>
              <a:buSzPts val="1400"/>
              <a:buChar char="○"/>
            </a:pPr>
            <a:r>
              <a:rPr lang="en"/>
              <a:t>Make, model, and serial number</a:t>
            </a:r>
            <a:endParaRPr/>
          </a:p>
          <a:p>
            <a:pPr indent="-342900" lvl="0" marL="457200" rtl="0" algn="l">
              <a:spcBef>
                <a:spcPts val="0"/>
              </a:spcBef>
              <a:spcAft>
                <a:spcPts val="0"/>
              </a:spcAft>
              <a:buSzPts val="1800"/>
              <a:buChar char="●"/>
            </a:pPr>
            <a:r>
              <a:rPr lang="en"/>
              <a:t>Preplan</a:t>
            </a:r>
            <a:endParaRPr/>
          </a:p>
          <a:p>
            <a:pPr indent="-317500" lvl="1" marL="914400" rtl="0" algn="l">
              <a:spcBef>
                <a:spcPts val="0"/>
              </a:spcBef>
              <a:spcAft>
                <a:spcPts val="0"/>
              </a:spcAft>
              <a:buSzPts val="1400"/>
              <a:buChar char="○"/>
            </a:pPr>
            <a:r>
              <a:rPr lang="en"/>
              <a:t>Mounting type</a:t>
            </a:r>
            <a:endParaRPr/>
          </a:p>
          <a:p>
            <a:pPr indent="-317500" lvl="1" marL="914400" rtl="0" algn="l">
              <a:spcBef>
                <a:spcPts val="0"/>
              </a:spcBef>
              <a:spcAft>
                <a:spcPts val="0"/>
              </a:spcAft>
              <a:buSzPts val="1400"/>
              <a:buChar char="○"/>
            </a:pPr>
            <a:r>
              <a:rPr lang="en"/>
              <a:t>Mounting location</a:t>
            </a:r>
            <a:endParaRPr/>
          </a:p>
          <a:p>
            <a:pPr indent="-317500" lvl="1" marL="914400" rtl="0" algn="l">
              <a:spcBef>
                <a:spcPts val="0"/>
              </a:spcBef>
              <a:spcAft>
                <a:spcPts val="0"/>
              </a:spcAft>
              <a:buSzPts val="1400"/>
              <a:buChar char="○"/>
            </a:pPr>
            <a:r>
              <a:rPr lang="en"/>
              <a:t>Cable routing</a:t>
            </a:r>
            <a:endParaRPr/>
          </a:p>
          <a:p>
            <a:pPr indent="-317500" lvl="1" marL="914400" rtl="0" algn="l">
              <a:spcBef>
                <a:spcPts val="0"/>
              </a:spcBef>
              <a:spcAft>
                <a:spcPts val="0"/>
              </a:spcAft>
              <a:buSzPts val="1400"/>
              <a:buChar char="○"/>
            </a:pPr>
            <a:r>
              <a:rPr lang="en"/>
              <a:t>Display location</a:t>
            </a:r>
            <a:endParaRPr/>
          </a:p>
          <a:p>
            <a:pPr indent="-317500" lvl="1" marL="914400" rtl="0" algn="l">
              <a:spcBef>
                <a:spcPts val="0"/>
              </a:spcBef>
              <a:spcAft>
                <a:spcPts val="0"/>
              </a:spcAft>
              <a:buSzPts val="1400"/>
              <a:buChar char="○"/>
            </a:pPr>
            <a:r>
              <a:rPr lang="en"/>
              <a:t>Cab access </a:t>
            </a:r>
            <a:endParaRPr/>
          </a:p>
          <a:p>
            <a:pPr indent="-342900" lvl="0" marL="457200" rtl="0" algn="l">
              <a:spcBef>
                <a:spcPts val="0"/>
              </a:spcBef>
              <a:spcAft>
                <a:spcPts val="0"/>
              </a:spcAft>
              <a:buSzPts val="1800"/>
              <a:buChar char="●"/>
            </a:pPr>
            <a:r>
              <a:rPr lang="en"/>
              <a:t>Start at bucket work towards cab</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Pre-install Video CHC video</a:t>
            </a:r>
            <a:endParaRPr/>
          </a:p>
        </p:txBody>
      </p:sp>
      <p:sp>
        <p:nvSpPr>
          <p:cNvPr id="135" name="Google Shape;135;p2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36" name="Google Shape;136;p26" title="EasyNav Installation Video.mp4">
            <a:hlinkClick r:id="rId3"/>
          </p:cNvPr>
          <p:cNvPicPr preferRelativeResize="0"/>
          <p:nvPr/>
        </p:nvPicPr>
        <p:blipFill>
          <a:blip r:embed="rId4">
            <a:alphaModFix/>
          </a:blip>
          <a:stretch>
            <a:fillRect/>
          </a:stretch>
        </p:blipFill>
        <p:spPr>
          <a:xfrm>
            <a:off x="0" y="0"/>
            <a:ext cx="9144000" cy="514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6"/>
                                        </p:tgtEl>
                                        <p:attrNameLst>
                                          <p:attrName>style.visibility</p:attrName>
                                        </p:attrNameLst>
                                      </p:cBhvr>
                                      <p:to>
                                        <p:strVal val="visible"/>
                                      </p:to>
                                    </p:set>
                                    <p:animEffect filter="fade" transition="in">
                                      <p:cBhvr>
                                        <p:cTn dur="1000"/>
                                        <p:tgtEl>
                                          <p:spTgt spid="13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Bucket Sensor Installation</a:t>
            </a:r>
            <a:endParaRPr/>
          </a:p>
        </p:txBody>
      </p:sp>
      <p:sp>
        <p:nvSpPr>
          <p:cNvPr id="142" name="Google Shape;142;p27"/>
          <p:cNvSpPr txBox="1"/>
          <p:nvPr>
            <p:ph idx="1" type="body"/>
          </p:nvPr>
        </p:nvSpPr>
        <p:spPr>
          <a:xfrm>
            <a:off x="311700" y="1152475"/>
            <a:ext cx="5038200" cy="3416400"/>
          </a:xfrm>
          <a:prstGeom prst="rect">
            <a:avLst/>
          </a:prstGeom>
        </p:spPr>
        <p:txBody>
          <a:bodyPr anchorCtr="0" anchor="t" bIns="91425" lIns="91425" spcFirstLastPara="1" rIns="91425" wrap="square" tIns="91425">
            <a:normAutofit fontScale="92500" lnSpcReduction="10000"/>
          </a:bodyPr>
          <a:lstStyle/>
          <a:p>
            <a:pPr indent="-334328" lvl="0" marL="457200" rtl="0" algn="l">
              <a:spcBef>
                <a:spcPts val="0"/>
              </a:spcBef>
              <a:spcAft>
                <a:spcPts val="0"/>
              </a:spcAft>
              <a:buSzPct val="100000"/>
              <a:buChar char="●"/>
            </a:pPr>
            <a:r>
              <a:rPr lang="en"/>
              <a:t>Mounting Locations </a:t>
            </a:r>
            <a:endParaRPr>
              <a:highlight>
                <a:srgbClr val="FF0000"/>
              </a:highlight>
            </a:endParaRPr>
          </a:p>
          <a:p>
            <a:pPr indent="-310832" lvl="1" marL="914400" rtl="0" algn="l">
              <a:spcBef>
                <a:spcPts val="0"/>
              </a:spcBef>
              <a:spcAft>
                <a:spcPts val="0"/>
              </a:spcAft>
              <a:buSzPct val="100000"/>
              <a:buChar char="○"/>
            </a:pPr>
            <a:r>
              <a:rPr lang="en"/>
              <a:t>Quick Coupler</a:t>
            </a:r>
            <a:endParaRPr/>
          </a:p>
          <a:p>
            <a:pPr indent="-310832" lvl="1" marL="914400" rtl="0" algn="l">
              <a:spcBef>
                <a:spcPts val="0"/>
              </a:spcBef>
              <a:spcAft>
                <a:spcPts val="0"/>
              </a:spcAft>
              <a:buSzPct val="100000"/>
              <a:buChar char="○"/>
            </a:pPr>
            <a:r>
              <a:rPr lang="en"/>
              <a:t>Dogbone</a:t>
            </a:r>
            <a:endParaRPr/>
          </a:p>
          <a:p>
            <a:pPr indent="-334328" lvl="0" marL="457200" rtl="0" algn="l">
              <a:spcBef>
                <a:spcPts val="0"/>
              </a:spcBef>
              <a:spcAft>
                <a:spcPts val="0"/>
              </a:spcAft>
              <a:buSzPct val="100000"/>
              <a:buChar char="●"/>
            </a:pPr>
            <a:r>
              <a:rPr lang="en"/>
              <a:t>Mounting Types</a:t>
            </a:r>
            <a:endParaRPr/>
          </a:p>
          <a:p>
            <a:pPr indent="-310832" lvl="1" marL="914400" rtl="0" algn="l">
              <a:spcBef>
                <a:spcPts val="0"/>
              </a:spcBef>
              <a:spcAft>
                <a:spcPts val="0"/>
              </a:spcAft>
              <a:buSzPct val="100000"/>
              <a:buChar char="○"/>
            </a:pPr>
            <a:r>
              <a:rPr lang="en"/>
              <a:t>Weld on( Weld just center of sensor plate)</a:t>
            </a:r>
            <a:endParaRPr/>
          </a:p>
          <a:p>
            <a:pPr indent="-334328" lvl="0" marL="457200" rtl="0" algn="l">
              <a:spcBef>
                <a:spcPts val="0"/>
              </a:spcBef>
              <a:spcAft>
                <a:spcPts val="0"/>
              </a:spcAft>
              <a:buSzPct val="100000"/>
              <a:buChar char="●"/>
            </a:pPr>
            <a:r>
              <a:rPr lang="en"/>
              <a:t>Cable Routing</a:t>
            </a:r>
            <a:endParaRPr/>
          </a:p>
          <a:p>
            <a:pPr indent="-310832" lvl="1" marL="914400" rtl="0" algn="l">
              <a:spcBef>
                <a:spcPts val="0"/>
              </a:spcBef>
              <a:spcAft>
                <a:spcPts val="0"/>
              </a:spcAft>
              <a:buSzPct val="100000"/>
              <a:buChar char="○"/>
            </a:pPr>
            <a:r>
              <a:rPr lang="en"/>
              <a:t>Plan for machine movement to prevent cable stretch</a:t>
            </a:r>
            <a:endParaRPr/>
          </a:p>
          <a:p>
            <a:pPr indent="-310832" lvl="1" marL="914400" rtl="0" algn="l">
              <a:spcBef>
                <a:spcPts val="0"/>
              </a:spcBef>
              <a:spcAft>
                <a:spcPts val="0"/>
              </a:spcAft>
              <a:buSzPct val="100000"/>
              <a:buChar char="○"/>
            </a:pPr>
            <a:r>
              <a:rPr lang="en"/>
              <a:t>Look for snag points</a:t>
            </a:r>
            <a:endParaRPr/>
          </a:p>
          <a:p>
            <a:pPr indent="-310832" lvl="1" marL="914400" rtl="0" algn="l">
              <a:spcBef>
                <a:spcPts val="0"/>
              </a:spcBef>
              <a:spcAft>
                <a:spcPts val="0"/>
              </a:spcAft>
              <a:buSzPct val="100000"/>
              <a:buChar char="○"/>
            </a:pPr>
            <a:r>
              <a:rPr lang="en"/>
              <a:t>Generally we follow a </a:t>
            </a:r>
            <a:r>
              <a:rPr lang="en"/>
              <a:t>hydraulic</a:t>
            </a:r>
            <a:r>
              <a:rPr lang="en"/>
              <a:t> hose</a:t>
            </a:r>
            <a:endParaRPr/>
          </a:p>
          <a:p>
            <a:pPr indent="-334328" lvl="0" marL="457200" rtl="0" algn="l">
              <a:spcBef>
                <a:spcPts val="0"/>
              </a:spcBef>
              <a:spcAft>
                <a:spcPts val="0"/>
              </a:spcAft>
              <a:buSzPct val="100000"/>
              <a:buChar char="●"/>
            </a:pPr>
            <a:r>
              <a:rPr lang="en"/>
              <a:t>Alignment</a:t>
            </a:r>
            <a:endParaRPr/>
          </a:p>
          <a:p>
            <a:pPr indent="-310832" lvl="1" marL="914400" rtl="0" algn="l">
              <a:spcBef>
                <a:spcPts val="0"/>
              </a:spcBef>
              <a:spcAft>
                <a:spcPts val="0"/>
              </a:spcAft>
              <a:buSzPct val="100000"/>
              <a:buChar char="○"/>
            </a:pPr>
            <a:r>
              <a:rPr lang="en"/>
              <a:t>Ensure the centerline of the sensor is </a:t>
            </a:r>
            <a:r>
              <a:rPr lang="en"/>
              <a:t>parallel</a:t>
            </a:r>
            <a:r>
              <a:rPr lang="en"/>
              <a:t> to the Centerline of the dog bone</a:t>
            </a:r>
            <a:endParaRPr/>
          </a:p>
          <a:p>
            <a:pPr indent="-310832" lvl="1" marL="914400" rtl="0" algn="l">
              <a:spcBef>
                <a:spcPts val="0"/>
              </a:spcBef>
              <a:spcAft>
                <a:spcPts val="0"/>
              </a:spcAft>
              <a:buSzPct val="100000"/>
              <a:buChar char="○"/>
            </a:pPr>
            <a:r>
              <a:rPr lang="en"/>
              <a:t>Ensure arrow is the correct direction</a:t>
            </a:r>
            <a:endParaRPr/>
          </a:p>
          <a:p>
            <a:pPr indent="-334328" lvl="0" marL="457200" rtl="0" algn="l">
              <a:spcBef>
                <a:spcPts val="0"/>
              </a:spcBef>
              <a:spcAft>
                <a:spcPts val="0"/>
              </a:spcAft>
              <a:buSzPct val="100000"/>
              <a:buChar char="●"/>
            </a:pPr>
            <a:r>
              <a:rPr lang="en"/>
              <a:t>Terminator</a:t>
            </a:r>
            <a:endParaRPr/>
          </a:p>
        </p:txBody>
      </p:sp>
      <p:pic>
        <p:nvPicPr>
          <p:cNvPr id="143" name="Google Shape;143;p27"/>
          <p:cNvPicPr preferRelativeResize="0"/>
          <p:nvPr/>
        </p:nvPicPr>
        <p:blipFill rotWithShape="1">
          <a:blip r:embed="rId3">
            <a:alphaModFix/>
          </a:blip>
          <a:srcRect b="5764" l="5546" r="10547" t="3894"/>
          <a:stretch/>
        </p:blipFill>
        <p:spPr>
          <a:xfrm>
            <a:off x="5457650" y="383050"/>
            <a:ext cx="2927700" cy="2188700"/>
          </a:xfrm>
          <a:prstGeom prst="rect">
            <a:avLst/>
          </a:prstGeom>
          <a:noFill/>
          <a:ln>
            <a:noFill/>
          </a:ln>
        </p:spPr>
      </p:pic>
      <p:pic>
        <p:nvPicPr>
          <p:cNvPr id="144" name="Google Shape;144;p27"/>
          <p:cNvPicPr preferRelativeResize="0"/>
          <p:nvPr/>
        </p:nvPicPr>
        <p:blipFill rotWithShape="1">
          <a:blip r:embed="rId4">
            <a:alphaModFix/>
          </a:blip>
          <a:srcRect b="4529" l="5427" r="6335" t="2474"/>
          <a:stretch/>
        </p:blipFill>
        <p:spPr>
          <a:xfrm>
            <a:off x="5457650" y="2864175"/>
            <a:ext cx="3148275" cy="20353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Dogbone vs Quick Coupler</a:t>
            </a:r>
            <a:endParaRPr/>
          </a:p>
        </p:txBody>
      </p:sp>
      <p:sp>
        <p:nvSpPr>
          <p:cNvPr id="150" name="Google Shape;150;p28"/>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a:t>Quick Coupler</a:t>
            </a:r>
            <a:endParaRPr/>
          </a:p>
        </p:txBody>
      </p:sp>
      <p:sp>
        <p:nvSpPr>
          <p:cNvPr id="151" name="Google Shape;151;p28"/>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a:t>Dogbone</a:t>
            </a:r>
            <a:endParaRPr/>
          </a:p>
        </p:txBody>
      </p:sp>
      <p:pic>
        <p:nvPicPr>
          <p:cNvPr id="152" name="Google Shape;152;p28" title="IMG_1655.HEIC"/>
          <p:cNvPicPr preferRelativeResize="0"/>
          <p:nvPr/>
        </p:nvPicPr>
        <p:blipFill>
          <a:blip r:embed="rId3">
            <a:alphaModFix/>
          </a:blip>
          <a:stretch>
            <a:fillRect/>
          </a:stretch>
        </p:blipFill>
        <p:spPr>
          <a:xfrm>
            <a:off x="698525" y="1682750"/>
            <a:ext cx="2422902" cy="2793201"/>
          </a:xfrm>
          <a:prstGeom prst="rect">
            <a:avLst/>
          </a:prstGeom>
          <a:noFill/>
          <a:ln>
            <a:noFill/>
          </a:ln>
        </p:spPr>
      </p:pic>
      <p:pic>
        <p:nvPicPr>
          <p:cNvPr id="153" name="Google Shape;153;p28" title="IMG_1657.HEIC"/>
          <p:cNvPicPr preferRelativeResize="0"/>
          <p:nvPr/>
        </p:nvPicPr>
        <p:blipFill>
          <a:blip r:embed="rId4">
            <a:alphaModFix/>
          </a:blip>
          <a:stretch>
            <a:fillRect/>
          </a:stretch>
        </p:blipFill>
        <p:spPr>
          <a:xfrm>
            <a:off x="4832400" y="1775675"/>
            <a:ext cx="3927424" cy="2988948"/>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59" name="Google Shape;159;p2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60" name="Google Shape;160;p29" title="IMG_20251201_142140.jpg"/>
          <p:cNvPicPr preferRelativeResize="0"/>
          <p:nvPr/>
        </p:nvPicPr>
        <p:blipFill>
          <a:blip r:embed="rId3">
            <a:alphaModFix/>
          </a:blip>
          <a:stretch>
            <a:fillRect/>
          </a:stretch>
        </p:blipFill>
        <p:spPr>
          <a:xfrm>
            <a:off x="2781475" y="697700"/>
            <a:ext cx="3528276" cy="266509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Stick Sensor Installation</a:t>
            </a:r>
            <a:endParaRPr/>
          </a:p>
        </p:txBody>
      </p:sp>
      <p:sp>
        <p:nvSpPr>
          <p:cNvPr id="166" name="Google Shape;166;p30"/>
          <p:cNvSpPr txBox="1"/>
          <p:nvPr>
            <p:ph idx="1" type="body"/>
          </p:nvPr>
        </p:nvSpPr>
        <p:spPr>
          <a:xfrm>
            <a:off x="311700" y="1152475"/>
            <a:ext cx="4609500" cy="3416400"/>
          </a:xfrm>
          <a:prstGeom prst="rect">
            <a:avLst/>
          </a:prstGeom>
        </p:spPr>
        <p:txBody>
          <a:bodyPr anchorCtr="0" anchor="t" bIns="91425" lIns="91425" spcFirstLastPara="1" rIns="91425" wrap="square" tIns="91425">
            <a:normAutofit lnSpcReduction="10000"/>
          </a:bodyPr>
          <a:lstStyle/>
          <a:p>
            <a:pPr indent="-342900" lvl="0" marL="457200" rtl="0" algn="l">
              <a:spcBef>
                <a:spcPts val="0"/>
              </a:spcBef>
              <a:spcAft>
                <a:spcPts val="0"/>
              </a:spcAft>
              <a:buSzPts val="1800"/>
              <a:buChar char="●"/>
            </a:pPr>
            <a:r>
              <a:rPr lang="en"/>
              <a:t>Mounting Hardware</a:t>
            </a:r>
            <a:endParaRPr/>
          </a:p>
          <a:p>
            <a:pPr indent="-317500" lvl="1" marL="914400" rtl="0" algn="l">
              <a:spcBef>
                <a:spcPts val="0"/>
              </a:spcBef>
              <a:spcAft>
                <a:spcPts val="0"/>
              </a:spcAft>
              <a:buSzPts val="1400"/>
              <a:buChar char="○"/>
            </a:pPr>
            <a:r>
              <a:rPr lang="en"/>
              <a:t>Glue on plate</a:t>
            </a:r>
            <a:endParaRPr/>
          </a:p>
          <a:p>
            <a:pPr indent="-342900" lvl="0" marL="457200" rtl="0" algn="l">
              <a:spcBef>
                <a:spcPts val="0"/>
              </a:spcBef>
              <a:spcAft>
                <a:spcPts val="0"/>
              </a:spcAft>
              <a:buSzPts val="1800"/>
              <a:buChar char="●"/>
            </a:pPr>
            <a:r>
              <a:rPr lang="en"/>
              <a:t>Location</a:t>
            </a:r>
            <a:endParaRPr/>
          </a:p>
          <a:p>
            <a:pPr indent="-317500" lvl="1" marL="914400" rtl="0" algn="l">
              <a:spcBef>
                <a:spcPts val="0"/>
              </a:spcBef>
              <a:spcAft>
                <a:spcPts val="0"/>
              </a:spcAft>
              <a:buSzPts val="1400"/>
              <a:buChar char="○"/>
            </a:pPr>
            <a:r>
              <a:rPr lang="en"/>
              <a:t>Max out the bucket sensor cable with small service loop to determine sensor location</a:t>
            </a:r>
            <a:endParaRPr/>
          </a:p>
          <a:p>
            <a:pPr indent="-342900" lvl="0" marL="457200" rtl="0" algn="l">
              <a:spcBef>
                <a:spcPts val="0"/>
              </a:spcBef>
              <a:spcAft>
                <a:spcPts val="0"/>
              </a:spcAft>
              <a:buSzPts val="1800"/>
              <a:buChar char="●"/>
            </a:pPr>
            <a:r>
              <a:rPr lang="en"/>
              <a:t>Alignment</a:t>
            </a:r>
            <a:endParaRPr/>
          </a:p>
          <a:p>
            <a:pPr indent="-317500" lvl="1" marL="914400" rtl="0" algn="l">
              <a:spcBef>
                <a:spcPts val="0"/>
              </a:spcBef>
              <a:spcAft>
                <a:spcPts val="0"/>
              </a:spcAft>
              <a:buSzPts val="1400"/>
              <a:buChar char="○"/>
            </a:pPr>
            <a:r>
              <a:rPr lang="en"/>
              <a:t>The Centerline of the sensor should be </a:t>
            </a:r>
            <a:r>
              <a:rPr lang="en"/>
              <a:t>parallel to the centerline of the stick pins</a:t>
            </a:r>
            <a:endParaRPr/>
          </a:p>
          <a:p>
            <a:pPr indent="-317500" lvl="1" marL="914400" rtl="0" algn="l">
              <a:spcBef>
                <a:spcPts val="0"/>
              </a:spcBef>
              <a:spcAft>
                <a:spcPts val="0"/>
              </a:spcAft>
              <a:buSzPts val="1400"/>
              <a:buChar char="○"/>
            </a:pPr>
            <a:r>
              <a:rPr lang="en"/>
              <a:t>Ensure arrow is the correct direction</a:t>
            </a:r>
            <a:endParaRPr/>
          </a:p>
          <a:p>
            <a:pPr indent="-342900" lvl="0" marL="457200" rtl="0" algn="l">
              <a:spcBef>
                <a:spcPts val="0"/>
              </a:spcBef>
              <a:spcAft>
                <a:spcPts val="0"/>
              </a:spcAft>
              <a:buSzPts val="1800"/>
              <a:buChar char="●"/>
            </a:pPr>
            <a:r>
              <a:rPr lang="en"/>
              <a:t>Cable Routing</a:t>
            </a:r>
            <a:endParaRPr/>
          </a:p>
          <a:p>
            <a:pPr indent="-317500" lvl="1" marL="914400" rtl="0" algn="l">
              <a:spcBef>
                <a:spcPts val="0"/>
              </a:spcBef>
              <a:spcAft>
                <a:spcPts val="0"/>
              </a:spcAft>
              <a:buSzPts val="1400"/>
              <a:buChar char="○"/>
            </a:pPr>
            <a:r>
              <a:rPr lang="en"/>
              <a:t>Verify cable will not </a:t>
            </a:r>
            <a:r>
              <a:rPr lang="en"/>
              <a:t>stretch</a:t>
            </a:r>
            <a:r>
              <a:rPr lang="en"/>
              <a:t> with machine movements</a:t>
            </a:r>
            <a:endParaRPr/>
          </a:p>
          <a:p>
            <a:pPr indent="-317500" lvl="1" marL="914400" rtl="0" algn="l">
              <a:spcBef>
                <a:spcPts val="0"/>
              </a:spcBef>
              <a:spcAft>
                <a:spcPts val="0"/>
              </a:spcAft>
              <a:buSzPts val="1400"/>
              <a:buChar char="○"/>
            </a:pPr>
            <a:r>
              <a:rPr lang="en"/>
              <a:t>Follow hydro hose to run </a:t>
            </a:r>
            <a:r>
              <a:rPr lang="en"/>
              <a:t>towards cab</a:t>
            </a:r>
            <a:endParaRPr/>
          </a:p>
        </p:txBody>
      </p:sp>
      <p:pic>
        <p:nvPicPr>
          <p:cNvPr id="167" name="Google Shape;167;p30"/>
          <p:cNvPicPr preferRelativeResize="0"/>
          <p:nvPr/>
        </p:nvPicPr>
        <p:blipFill>
          <a:blip r:embed="rId3">
            <a:alphaModFix/>
          </a:blip>
          <a:stretch>
            <a:fillRect/>
          </a:stretch>
        </p:blipFill>
        <p:spPr>
          <a:xfrm>
            <a:off x="4921200" y="445025"/>
            <a:ext cx="3990975" cy="2126725"/>
          </a:xfrm>
          <a:prstGeom prst="rect">
            <a:avLst/>
          </a:prstGeom>
          <a:noFill/>
          <a:ln>
            <a:noFill/>
          </a:ln>
        </p:spPr>
      </p:pic>
      <p:pic>
        <p:nvPicPr>
          <p:cNvPr id="168" name="Google Shape;168;p30"/>
          <p:cNvPicPr preferRelativeResize="0"/>
          <p:nvPr/>
        </p:nvPicPr>
        <p:blipFill>
          <a:blip r:embed="rId4">
            <a:alphaModFix/>
          </a:blip>
          <a:stretch>
            <a:fillRect/>
          </a:stretch>
        </p:blipFill>
        <p:spPr>
          <a:xfrm>
            <a:off x="4941078" y="2833675"/>
            <a:ext cx="3971925" cy="19723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3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74" name="Google Shape;174;p31"/>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75" name="Google Shape;175;p31" title="IMG_20251201_142156.jpg"/>
          <p:cNvPicPr preferRelativeResize="0"/>
          <p:nvPr/>
        </p:nvPicPr>
        <p:blipFill>
          <a:blip r:embed="rId3">
            <a:alphaModFix/>
          </a:blip>
          <a:stretch>
            <a:fillRect/>
          </a:stretch>
        </p:blipFill>
        <p:spPr>
          <a:xfrm>
            <a:off x="0" y="0"/>
            <a:ext cx="9143999" cy="5143501"/>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3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GPS Antennas</a:t>
            </a:r>
            <a:endParaRPr/>
          </a:p>
        </p:txBody>
      </p:sp>
      <p:sp>
        <p:nvSpPr>
          <p:cNvPr id="181" name="Google Shape;181;p32"/>
          <p:cNvSpPr txBox="1"/>
          <p:nvPr>
            <p:ph idx="1" type="body"/>
          </p:nvPr>
        </p:nvSpPr>
        <p:spPr>
          <a:xfrm>
            <a:off x="311700" y="1152475"/>
            <a:ext cx="4641300" cy="3416400"/>
          </a:xfrm>
          <a:prstGeom prst="rect">
            <a:avLst/>
          </a:prstGeom>
        </p:spPr>
        <p:txBody>
          <a:bodyPr anchorCtr="0" anchor="t" bIns="91425" lIns="91425" spcFirstLastPara="1" rIns="91425" wrap="square" tIns="91425">
            <a:normAutofit fontScale="77500" lnSpcReduction="20000"/>
          </a:bodyPr>
          <a:lstStyle/>
          <a:p>
            <a:pPr indent="-317183" lvl="0" marL="457200" rtl="0" algn="l">
              <a:spcBef>
                <a:spcPts val="0"/>
              </a:spcBef>
              <a:spcAft>
                <a:spcPts val="0"/>
              </a:spcAft>
              <a:buSzPct val="100000"/>
              <a:buChar char="●"/>
            </a:pPr>
            <a:r>
              <a:rPr lang="en"/>
              <a:t>Mounting Hardware</a:t>
            </a:r>
            <a:endParaRPr/>
          </a:p>
          <a:p>
            <a:pPr indent="-297498" lvl="1" marL="914400" rtl="0" algn="l">
              <a:spcBef>
                <a:spcPts val="0"/>
              </a:spcBef>
              <a:spcAft>
                <a:spcPts val="0"/>
              </a:spcAft>
              <a:buSzPct val="100000"/>
              <a:buChar char="○"/>
            </a:pPr>
            <a:r>
              <a:rPr lang="en"/>
              <a:t>Weld on plate(Weld just the center of the plate)</a:t>
            </a:r>
            <a:endParaRPr/>
          </a:p>
          <a:p>
            <a:pPr indent="-297498" lvl="1" marL="914400" rtl="0" algn="l">
              <a:spcBef>
                <a:spcPts val="0"/>
              </a:spcBef>
              <a:spcAft>
                <a:spcPts val="0"/>
              </a:spcAft>
              <a:buSzPct val="100000"/>
              <a:buChar char="○"/>
            </a:pPr>
            <a:r>
              <a:rPr lang="en"/>
              <a:t>Adjust Jam nut to hold antenna</a:t>
            </a:r>
            <a:endParaRPr/>
          </a:p>
          <a:p>
            <a:pPr indent="-317183" lvl="0" marL="457200" rtl="0" algn="l">
              <a:spcBef>
                <a:spcPts val="0"/>
              </a:spcBef>
              <a:spcAft>
                <a:spcPts val="0"/>
              </a:spcAft>
              <a:buSzPct val="100000"/>
              <a:buChar char="●"/>
            </a:pPr>
            <a:r>
              <a:rPr lang="en"/>
              <a:t>Location </a:t>
            </a:r>
            <a:endParaRPr/>
          </a:p>
          <a:p>
            <a:pPr indent="-297498" lvl="1" marL="914400" rtl="0" algn="l">
              <a:spcBef>
                <a:spcPts val="0"/>
              </a:spcBef>
              <a:spcAft>
                <a:spcPts val="0"/>
              </a:spcAft>
              <a:buSzPct val="100000"/>
              <a:buChar char="○"/>
            </a:pPr>
            <a:r>
              <a:rPr lang="en"/>
              <a:t>Front should be as close the pin as possible this will help with calibrations</a:t>
            </a:r>
            <a:endParaRPr/>
          </a:p>
          <a:p>
            <a:pPr indent="-297498" lvl="1" marL="914400" rtl="0" algn="l">
              <a:spcBef>
                <a:spcPts val="0"/>
              </a:spcBef>
              <a:spcAft>
                <a:spcPts val="0"/>
              </a:spcAft>
              <a:buSzPct val="100000"/>
              <a:buChar char="○"/>
            </a:pPr>
            <a:r>
              <a:rPr lang="en"/>
              <a:t>Verify no obstruction above antenna and proper </a:t>
            </a:r>
            <a:r>
              <a:rPr lang="en"/>
              <a:t>clearance</a:t>
            </a:r>
            <a:r>
              <a:rPr lang="en"/>
              <a:t> is </a:t>
            </a:r>
            <a:r>
              <a:rPr lang="en"/>
              <a:t>available</a:t>
            </a:r>
            <a:endParaRPr/>
          </a:p>
          <a:p>
            <a:pPr indent="-297498" lvl="1" marL="914400" rtl="0" algn="l">
              <a:spcBef>
                <a:spcPts val="0"/>
              </a:spcBef>
              <a:spcAft>
                <a:spcPts val="0"/>
              </a:spcAft>
              <a:buSzPct val="100000"/>
              <a:buChar char="○"/>
            </a:pPr>
            <a:r>
              <a:rPr lang="en"/>
              <a:t>Ensure at least 1 meter of separation between antennas</a:t>
            </a:r>
            <a:endParaRPr/>
          </a:p>
          <a:p>
            <a:pPr indent="-297498" lvl="1" marL="914400" rtl="0" algn="l">
              <a:spcBef>
                <a:spcPts val="0"/>
              </a:spcBef>
              <a:spcAft>
                <a:spcPts val="0"/>
              </a:spcAft>
              <a:buSzPct val="100000"/>
              <a:buChar char="○"/>
            </a:pPr>
            <a:r>
              <a:rPr lang="en"/>
              <a:t>Bracket should be close to top of boom</a:t>
            </a:r>
            <a:endParaRPr/>
          </a:p>
          <a:p>
            <a:pPr indent="-317183" lvl="0" marL="457200" rtl="0" algn="l">
              <a:spcBef>
                <a:spcPts val="0"/>
              </a:spcBef>
              <a:spcAft>
                <a:spcPts val="0"/>
              </a:spcAft>
              <a:buSzPct val="100000"/>
              <a:buChar char="●"/>
            </a:pPr>
            <a:r>
              <a:rPr lang="en"/>
              <a:t>Alignement</a:t>
            </a:r>
            <a:endParaRPr/>
          </a:p>
          <a:p>
            <a:pPr indent="-297498" lvl="1" marL="914400" rtl="0" algn="l">
              <a:spcBef>
                <a:spcPts val="0"/>
              </a:spcBef>
              <a:spcAft>
                <a:spcPts val="0"/>
              </a:spcAft>
              <a:buSzPct val="100000"/>
              <a:buChar char="○"/>
            </a:pPr>
            <a:r>
              <a:rPr lang="en"/>
              <a:t>Try to find a balance for the angle of the bracket we want the antenna to be point up towards the sky during most machine </a:t>
            </a:r>
            <a:r>
              <a:rPr lang="en"/>
              <a:t>geometry</a:t>
            </a:r>
            <a:r>
              <a:rPr lang="en"/>
              <a:t> </a:t>
            </a:r>
            <a:endParaRPr/>
          </a:p>
          <a:p>
            <a:pPr indent="-297498" lvl="1" marL="914400" rtl="0" algn="l">
              <a:spcBef>
                <a:spcPts val="0"/>
              </a:spcBef>
              <a:spcAft>
                <a:spcPts val="0"/>
              </a:spcAft>
              <a:buSzPct val="100000"/>
              <a:buChar char="○"/>
            </a:pPr>
            <a:r>
              <a:rPr lang="en"/>
              <a:t>Ensure the cable connector is on the inside</a:t>
            </a:r>
            <a:endParaRPr/>
          </a:p>
          <a:p>
            <a:pPr indent="-317183" lvl="0" marL="457200" rtl="0" algn="l">
              <a:spcBef>
                <a:spcPts val="0"/>
              </a:spcBef>
              <a:spcAft>
                <a:spcPts val="0"/>
              </a:spcAft>
              <a:buSzPct val="100000"/>
              <a:buChar char="●"/>
            </a:pPr>
            <a:r>
              <a:rPr lang="en"/>
              <a:t>Cable Routing</a:t>
            </a:r>
            <a:endParaRPr/>
          </a:p>
          <a:p>
            <a:pPr indent="-297498" lvl="1" marL="914400" rtl="0" algn="l">
              <a:spcBef>
                <a:spcPts val="0"/>
              </a:spcBef>
              <a:spcAft>
                <a:spcPts val="0"/>
              </a:spcAft>
              <a:buSzPct val="100000"/>
              <a:buChar char="○"/>
            </a:pPr>
            <a:r>
              <a:rPr lang="en"/>
              <a:t>Run the stick sensor cable and the GPS cable with a service loop towards the Aux antenna </a:t>
            </a:r>
            <a:endParaRPr/>
          </a:p>
          <a:p>
            <a:pPr indent="-297498" lvl="1" marL="914400" rtl="0" algn="l">
              <a:spcBef>
                <a:spcPts val="0"/>
              </a:spcBef>
              <a:spcAft>
                <a:spcPts val="0"/>
              </a:spcAft>
              <a:buSzPct val="100000"/>
              <a:buChar char="○"/>
            </a:pPr>
            <a:r>
              <a:rPr lang="en"/>
              <a:t>Continue down boom towards cab access point</a:t>
            </a:r>
            <a:endParaRPr/>
          </a:p>
        </p:txBody>
      </p:sp>
      <p:pic>
        <p:nvPicPr>
          <p:cNvPr id="182" name="Google Shape;182;p32"/>
          <p:cNvPicPr preferRelativeResize="0"/>
          <p:nvPr/>
        </p:nvPicPr>
        <p:blipFill>
          <a:blip r:embed="rId3">
            <a:alphaModFix/>
          </a:blip>
          <a:stretch>
            <a:fillRect/>
          </a:stretch>
        </p:blipFill>
        <p:spPr>
          <a:xfrm>
            <a:off x="5157800" y="96850"/>
            <a:ext cx="3674500" cy="2093900"/>
          </a:xfrm>
          <a:prstGeom prst="rect">
            <a:avLst/>
          </a:prstGeom>
          <a:noFill/>
          <a:ln>
            <a:noFill/>
          </a:ln>
        </p:spPr>
      </p:pic>
      <p:pic>
        <p:nvPicPr>
          <p:cNvPr id="183" name="Google Shape;183;p32"/>
          <p:cNvPicPr preferRelativeResize="0"/>
          <p:nvPr/>
        </p:nvPicPr>
        <p:blipFill>
          <a:blip r:embed="rId4">
            <a:alphaModFix/>
          </a:blip>
          <a:stretch>
            <a:fillRect/>
          </a:stretch>
        </p:blipFill>
        <p:spPr>
          <a:xfrm>
            <a:off x="5157801" y="2370503"/>
            <a:ext cx="3674500" cy="24722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id="188" name="Google Shape;188;p33" title="DJI_20251201170137_0082_D.MP4">
            <a:hlinkClick r:id="rId3"/>
          </p:cNvPr>
          <p:cNvPicPr preferRelativeResize="0"/>
          <p:nvPr/>
        </p:nvPicPr>
        <p:blipFill>
          <a:blip r:embed="rId4">
            <a:alphaModFix/>
          </a:blip>
          <a:stretch>
            <a:fillRect/>
          </a:stretch>
        </p:blipFill>
        <p:spPr>
          <a:xfrm>
            <a:off x="-1" y="10353"/>
            <a:ext cx="9144001" cy="514350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8"/>
                                        </p:tgtEl>
                                        <p:attrNameLst>
                                          <p:attrName>style.visibility</p:attrName>
                                        </p:attrNameLst>
                                      </p:cBhvr>
                                      <p:to>
                                        <p:strVal val="visible"/>
                                      </p:to>
                                    </p:set>
                                    <p:animEffect filter="fade" transition="in">
                                      <p:cBhvr>
                                        <p:cTn dur="1000"/>
                                        <p:tgtEl>
                                          <p:spTgt spid="18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3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Cab Access</a:t>
            </a:r>
            <a:endParaRPr/>
          </a:p>
        </p:txBody>
      </p:sp>
      <p:sp>
        <p:nvSpPr>
          <p:cNvPr id="194" name="Google Shape;194;p34"/>
          <p:cNvSpPr txBox="1"/>
          <p:nvPr>
            <p:ph idx="1" type="body"/>
          </p:nvPr>
        </p:nvSpPr>
        <p:spPr>
          <a:xfrm>
            <a:off x="311700" y="1152475"/>
            <a:ext cx="7795800" cy="2659800"/>
          </a:xfrm>
          <a:prstGeom prst="rect">
            <a:avLst/>
          </a:prstGeom>
        </p:spPr>
        <p:txBody>
          <a:bodyPr anchorCtr="0" anchor="t" bIns="91425" lIns="91425" spcFirstLastPara="1" rIns="91425" wrap="square" tIns="91425">
            <a:normAutofit fontScale="77500"/>
          </a:bodyPr>
          <a:lstStyle/>
          <a:p>
            <a:pPr indent="0" lvl="0" marL="0" rtl="0" algn="l">
              <a:spcBef>
                <a:spcPts val="0"/>
              </a:spcBef>
              <a:spcAft>
                <a:spcPts val="0"/>
              </a:spcAft>
              <a:buNone/>
            </a:pPr>
            <a:r>
              <a:rPr lang="en"/>
              <a:t>Gaining access to the inside of the cab is one of the hardest parts of the installation. All </a:t>
            </a:r>
            <a:r>
              <a:rPr lang="en"/>
              <a:t>machines are different but general access can be found in a few different locations. We 6 cables that are needed in the cab (GNSS1, GNSS2, CAN, Power, Radio Com,and Radio antenna)</a:t>
            </a:r>
            <a:endParaRPr/>
          </a:p>
          <a:p>
            <a:pPr indent="-317183" lvl="0" marL="457200" rtl="0" algn="l">
              <a:spcBef>
                <a:spcPts val="1200"/>
              </a:spcBef>
              <a:spcAft>
                <a:spcPts val="0"/>
              </a:spcAft>
              <a:buSzPct val="100000"/>
              <a:buChar char="●"/>
            </a:pPr>
            <a:r>
              <a:rPr lang="en"/>
              <a:t>Look for access seals in the floor or behind the operators seat</a:t>
            </a:r>
            <a:endParaRPr/>
          </a:p>
          <a:p>
            <a:pPr indent="-317183" lvl="0" marL="457200" rtl="0" algn="l">
              <a:spcBef>
                <a:spcPts val="0"/>
              </a:spcBef>
              <a:spcAft>
                <a:spcPts val="0"/>
              </a:spcAft>
              <a:buSzPct val="100000"/>
              <a:buChar char="●"/>
            </a:pPr>
            <a:r>
              <a:rPr lang="en"/>
              <a:t>Sometimes the interior trim or plastic may have to be remove in order to locate an access</a:t>
            </a:r>
            <a:endParaRPr/>
          </a:p>
          <a:p>
            <a:pPr indent="-317183" lvl="0" marL="457200" rtl="0" algn="l">
              <a:spcBef>
                <a:spcPts val="0"/>
              </a:spcBef>
              <a:spcAft>
                <a:spcPts val="0"/>
              </a:spcAft>
              <a:buSzPct val="100000"/>
              <a:buChar char="●"/>
            </a:pPr>
            <a:r>
              <a:rPr lang="en"/>
              <a:t>Cab access may also be underneath the floor pan </a:t>
            </a:r>
            <a:endParaRPr/>
          </a:p>
          <a:p>
            <a:pPr indent="-317183" lvl="0" marL="457200" rtl="0" algn="l">
              <a:spcBef>
                <a:spcPts val="0"/>
              </a:spcBef>
              <a:spcAft>
                <a:spcPts val="0"/>
              </a:spcAft>
              <a:buSzPct val="100000"/>
              <a:buChar char="●"/>
            </a:pPr>
            <a:r>
              <a:rPr lang="en"/>
              <a:t>If no access is available drilling may be required to obtain access to cab</a:t>
            </a:r>
            <a:endParaRPr/>
          </a:p>
          <a:p>
            <a:pPr indent="-297498" lvl="1" marL="914400" rtl="0" algn="l">
              <a:spcBef>
                <a:spcPts val="0"/>
              </a:spcBef>
              <a:spcAft>
                <a:spcPts val="0"/>
              </a:spcAft>
              <a:buSzPct val="100000"/>
              <a:buChar char="○"/>
            </a:pPr>
            <a:r>
              <a:rPr lang="en"/>
              <a:t>Verify no other access is available before drilling </a:t>
            </a:r>
            <a:endParaRPr/>
          </a:p>
          <a:p>
            <a:pPr indent="-297498" lvl="1" marL="914400" rtl="0" algn="l">
              <a:spcBef>
                <a:spcPts val="0"/>
              </a:spcBef>
              <a:spcAft>
                <a:spcPts val="0"/>
              </a:spcAft>
              <a:buSzPct val="100000"/>
              <a:buChar char="○"/>
            </a:pPr>
            <a:r>
              <a:rPr lang="en"/>
              <a:t>Ensure drilling is not in the ROPS system or in an area that may damage other components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3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Cab Access Examples</a:t>
            </a:r>
            <a:endParaRPr/>
          </a:p>
        </p:txBody>
      </p:sp>
      <p:pic>
        <p:nvPicPr>
          <p:cNvPr id="200" name="Google Shape;200;p35" title="IMG_1614.HEIC"/>
          <p:cNvPicPr preferRelativeResize="0"/>
          <p:nvPr/>
        </p:nvPicPr>
        <p:blipFill>
          <a:blip r:embed="rId3">
            <a:alphaModFix/>
          </a:blip>
          <a:stretch>
            <a:fillRect/>
          </a:stretch>
        </p:blipFill>
        <p:spPr>
          <a:xfrm>
            <a:off x="392025" y="1017725"/>
            <a:ext cx="3626001" cy="3829048"/>
          </a:xfrm>
          <a:prstGeom prst="rect">
            <a:avLst/>
          </a:prstGeom>
          <a:noFill/>
          <a:ln>
            <a:noFill/>
          </a:ln>
        </p:spPr>
      </p:pic>
      <p:pic>
        <p:nvPicPr>
          <p:cNvPr id="201" name="Google Shape;201;p35" title="IMG_1614.heic"/>
          <p:cNvPicPr preferRelativeResize="0"/>
          <p:nvPr/>
        </p:nvPicPr>
        <p:blipFill>
          <a:blip r:embed="rId4">
            <a:alphaModFix/>
          </a:blip>
          <a:stretch>
            <a:fillRect/>
          </a:stretch>
        </p:blipFill>
        <p:spPr>
          <a:xfrm>
            <a:off x="4812100" y="1017725"/>
            <a:ext cx="3947724" cy="382904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3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Display Mounting</a:t>
            </a:r>
            <a:endParaRPr>
              <a:highlight>
                <a:srgbClr val="FF0000"/>
              </a:highlight>
            </a:endParaRPr>
          </a:p>
        </p:txBody>
      </p:sp>
      <p:sp>
        <p:nvSpPr>
          <p:cNvPr id="207" name="Google Shape;207;p36"/>
          <p:cNvSpPr txBox="1"/>
          <p:nvPr>
            <p:ph idx="1" type="body"/>
          </p:nvPr>
        </p:nvSpPr>
        <p:spPr>
          <a:xfrm>
            <a:off x="311700" y="1152475"/>
            <a:ext cx="5124600" cy="3416400"/>
          </a:xfrm>
          <a:prstGeom prst="rect">
            <a:avLst/>
          </a:prstGeom>
        </p:spPr>
        <p:txBody>
          <a:bodyPr anchorCtr="0" anchor="t" bIns="91425" lIns="91425" spcFirstLastPara="1" rIns="91425" wrap="square" tIns="91425">
            <a:normAutofit fontScale="92500" lnSpcReduction="20000"/>
          </a:bodyPr>
          <a:lstStyle/>
          <a:p>
            <a:pPr indent="-334328" lvl="0" marL="457200" rtl="0" algn="l">
              <a:spcBef>
                <a:spcPts val="0"/>
              </a:spcBef>
              <a:spcAft>
                <a:spcPts val="0"/>
              </a:spcAft>
              <a:buSzPct val="100000"/>
              <a:buChar char="●"/>
            </a:pPr>
            <a:r>
              <a:rPr lang="en"/>
              <a:t>Mounting Hardware</a:t>
            </a:r>
            <a:endParaRPr/>
          </a:p>
          <a:p>
            <a:pPr indent="-310832" lvl="1" marL="914400" rtl="0" algn="l">
              <a:spcBef>
                <a:spcPts val="0"/>
              </a:spcBef>
              <a:spcAft>
                <a:spcPts val="0"/>
              </a:spcAft>
              <a:buSzPct val="100000"/>
              <a:buChar char="○"/>
            </a:pPr>
            <a:r>
              <a:rPr lang="en"/>
              <a:t>Adjustable Ram Hardware</a:t>
            </a:r>
            <a:endParaRPr/>
          </a:p>
          <a:p>
            <a:pPr indent="-310832" lvl="1" marL="914400" rtl="0" algn="l">
              <a:spcBef>
                <a:spcPts val="0"/>
              </a:spcBef>
              <a:spcAft>
                <a:spcPts val="0"/>
              </a:spcAft>
              <a:buSzPct val="100000"/>
              <a:buChar char="○"/>
            </a:pPr>
            <a:r>
              <a:rPr lang="en"/>
              <a:t>Glue on plate</a:t>
            </a:r>
            <a:endParaRPr/>
          </a:p>
          <a:p>
            <a:pPr indent="-310832" lvl="2" marL="1371600" rtl="0" algn="l">
              <a:spcBef>
                <a:spcPts val="0"/>
              </a:spcBef>
              <a:spcAft>
                <a:spcPts val="0"/>
              </a:spcAft>
              <a:buSzPct val="100000"/>
              <a:buChar char="■"/>
            </a:pPr>
            <a:r>
              <a:rPr lang="en"/>
              <a:t>We need to clean the glass before glueing plate </a:t>
            </a:r>
            <a:endParaRPr/>
          </a:p>
          <a:p>
            <a:pPr indent="-334328" lvl="0" marL="457200" rtl="0" algn="l">
              <a:spcBef>
                <a:spcPts val="0"/>
              </a:spcBef>
              <a:spcAft>
                <a:spcPts val="0"/>
              </a:spcAft>
              <a:buSzPct val="100000"/>
              <a:buChar char="●"/>
            </a:pPr>
            <a:r>
              <a:rPr lang="en"/>
              <a:t>Location</a:t>
            </a:r>
            <a:endParaRPr/>
          </a:p>
          <a:p>
            <a:pPr indent="-310832" lvl="1" marL="914400" rtl="0" algn="l">
              <a:spcBef>
                <a:spcPts val="0"/>
              </a:spcBef>
              <a:spcAft>
                <a:spcPts val="0"/>
              </a:spcAft>
              <a:buSzPct val="100000"/>
              <a:buChar char="○"/>
            </a:pPr>
            <a:r>
              <a:rPr lang="en"/>
              <a:t>Generally</a:t>
            </a:r>
            <a:r>
              <a:rPr lang="en"/>
              <a:t> on the right side glass out of the way of all OEM gauges and switches</a:t>
            </a:r>
            <a:endParaRPr/>
          </a:p>
          <a:p>
            <a:pPr indent="-310832" lvl="1" marL="914400" rtl="0" algn="l">
              <a:spcBef>
                <a:spcPts val="0"/>
              </a:spcBef>
              <a:spcAft>
                <a:spcPts val="0"/>
              </a:spcAft>
              <a:buSzPct val="100000"/>
              <a:buChar char="○"/>
            </a:pPr>
            <a:r>
              <a:rPr lang="en"/>
              <a:t>Check for clearance for front window opening</a:t>
            </a:r>
            <a:endParaRPr/>
          </a:p>
          <a:p>
            <a:pPr indent="-310832" lvl="1" marL="914400" rtl="0" algn="l">
              <a:spcBef>
                <a:spcPts val="0"/>
              </a:spcBef>
              <a:spcAft>
                <a:spcPts val="0"/>
              </a:spcAft>
              <a:buSzPct val="100000"/>
              <a:buChar char="○"/>
            </a:pPr>
            <a:r>
              <a:rPr lang="en"/>
              <a:t>Ensure a clear path is </a:t>
            </a:r>
            <a:r>
              <a:rPr lang="en"/>
              <a:t>available</a:t>
            </a:r>
            <a:r>
              <a:rPr lang="en"/>
              <a:t> for cable routing</a:t>
            </a:r>
            <a:endParaRPr/>
          </a:p>
          <a:p>
            <a:pPr indent="-334328" lvl="0" marL="457200" rtl="0" algn="l">
              <a:spcBef>
                <a:spcPts val="0"/>
              </a:spcBef>
              <a:spcAft>
                <a:spcPts val="0"/>
              </a:spcAft>
              <a:buSzPct val="100000"/>
              <a:buChar char="●"/>
            </a:pPr>
            <a:r>
              <a:rPr lang="en"/>
              <a:t>Cable Routing</a:t>
            </a:r>
            <a:endParaRPr/>
          </a:p>
          <a:p>
            <a:pPr indent="-310832" lvl="1" marL="914400" rtl="0" algn="l">
              <a:spcBef>
                <a:spcPts val="0"/>
              </a:spcBef>
              <a:spcAft>
                <a:spcPts val="0"/>
              </a:spcAft>
              <a:buSzPct val="100000"/>
              <a:buChar char="○"/>
            </a:pPr>
            <a:r>
              <a:rPr lang="en"/>
              <a:t>Try to hide cables </a:t>
            </a:r>
            <a:r>
              <a:rPr lang="en"/>
              <a:t>behind plastic as best as possible </a:t>
            </a:r>
            <a:endParaRPr/>
          </a:p>
          <a:p>
            <a:pPr indent="-310832" lvl="1" marL="914400" rtl="0" algn="l">
              <a:spcBef>
                <a:spcPts val="0"/>
              </a:spcBef>
              <a:spcAft>
                <a:spcPts val="0"/>
              </a:spcAft>
              <a:buSzPct val="100000"/>
              <a:buChar char="○"/>
            </a:pPr>
            <a:r>
              <a:rPr lang="en"/>
              <a:t>Run cables in a way that does not interfere with OEM features of the machine</a:t>
            </a:r>
            <a:endParaRPr/>
          </a:p>
          <a:p>
            <a:pPr indent="-334328" lvl="0" marL="457200" rtl="0" algn="l">
              <a:spcBef>
                <a:spcPts val="0"/>
              </a:spcBef>
              <a:spcAft>
                <a:spcPts val="0"/>
              </a:spcAft>
              <a:buSzPct val="100000"/>
              <a:buChar char="●"/>
            </a:pPr>
            <a:r>
              <a:rPr lang="en"/>
              <a:t>Ensure the cellular antenna is mounted on the back of the display</a:t>
            </a:r>
            <a:endParaRPr/>
          </a:p>
        </p:txBody>
      </p:sp>
      <p:pic>
        <p:nvPicPr>
          <p:cNvPr id="208" name="Google Shape;208;p36"/>
          <p:cNvPicPr preferRelativeResize="0"/>
          <p:nvPr/>
        </p:nvPicPr>
        <p:blipFill rotWithShape="1">
          <a:blip r:embed="rId3">
            <a:alphaModFix/>
          </a:blip>
          <a:srcRect b="0" l="0" r="0" t="-675"/>
          <a:stretch/>
        </p:blipFill>
        <p:spPr>
          <a:xfrm>
            <a:off x="6192850" y="1671638"/>
            <a:ext cx="2305050" cy="18002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3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Radio</a:t>
            </a:r>
            <a:endParaRPr/>
          </a:p>
        </p:txBody>
      </p:sp>
      <p:sp>
        <p:nvSpPr>
          <p:cNvPr id="214" name="Google Shape;214;p37"/>
          <p:cNvSpPr txBox="1"/>
          <p:nvPr>
            <p:ph idx="1" type="body"/>
          </p:nvPr>
        </p:nvSpPr>
        <p:spPr>
          <a:xfrm>
            <a:off x="114988" y="976470"/>
            <a:ext cx="8520600" cy="3416400"/>
          </a:xfrm>
          <a:prstGeom prst="rect">
            <a:avLst/>
          </a:prstGeom>
        </p:spPr>
        <p:txBody>
          <a:bodyPr anchorCtr="0" anchor="t" bIns="91425" lIns="91425" spcFirstLastPara="1" rIns="91425" wrap="square" tIns="91425">
            <a:normAutofit lnSpcReduction="10000"/>
          </a:bodyPr>
          <a:lstStyle/>
          <a:p>
            <a:pPr indent="-342900" lvl="0" marL="457200" rtl="0" algn="l">
              <a:spcBef>
                <a:spcPts val="0"/>
              </a:spcBef>
              <a:spcAft>
                <a:spcPts val="0"/>
              </a:spcAft>
              <a:buSzPts val="1800"/>
              <a:buChar char="●"/>
            </a:pPr>
            <a:r>
              <a:rPr lang="en"/>
              <a:t>Mounting</a:t>
            </a:r>
            <a:endParaRPr/>
          </a:p>
          <a:p>
            <a:pPr indent="-317500" lvl="1" marL="914400" rtl="0" algn="l">
              <a:spcBef>
                <a:spcPts val="0"/>
              </a:spcBef>
              <a:spcAft>
                <a:spcPts val="0"/>
              </a:spcAft>
              <a:buSzPts val="1400"/>
              <a:buChar char="○"/>
            </a:pPr>
            <a:r>
              <a:rPr lang="en"/>
              <a:t>Can be mounted several ways </a:t>
            </a:r>
            <a:endParaRPr/>
          </a:p>
          <a:p>
            <a:pPr indent="-317500" lvl="2" marL="1371600" rtl="0" algn="l">
              <a:spcBef>
                <a:spcPts val="0"/>
              </a:spcBef>
              <a:spcAft>
                <a:spcPts val="0"/>
              </a:spcAft>
              <a:buSzPts val="1400"/>
              <a:buChar char="■"/>
            </a:pPr>
            <a:r>
              <a:rPr lang="en"/>
              <a:t>Zipties</a:t>
            </a:r>
            <a:endParaRPr/>
          </a:p>
          <a:p>
            <a:pPr indent="-317500" lvl="2" marL="1371600" rtl="0" algn="l">
              <a:spcBef>
                <a:spcPts val="0"/>
              </a:spcBef>
              <a:spcAft>
                <a:spcPts val="0"/>
              </a:spcAft>
              <a:buSzPts val="1400"/>
              <a:buChar char="■"/>
            </a:pPr>
            <a:r>
              <a:rPr lang="en"/>
              <a:t>Screws </a:t>
            </a:r>
            <a:endParaRPr/>
          </a:p>
          <a:p>
            <a:pPr indent="-317500" lvl="2" marL="1371600" rtl="0" algn="l">
              <a:spcBef>
                <a:spcPts val="0"/>
              </a:spcBef>
              <a:spcAft>
                <a:spcPts val="0"/>
              </a:spcAft>
              <a:buSzPts val="1400"/>
              <a:buChar char="■"/>
            </a:pPr>
            <a:r>
              <a:rPr lang="en"/>
              <a:t>Magnets</a:t>
            </a:r>
            <a:endParaRPr/>
          </a:p>
          <a:p>
            <a:pPr indent="-342900" lvl="0" marL="457200" rtl="0" algn="l">
              <a:spcBef>
                <a:spcPts val="0"/>
              </a:spcBef>
              <a:spcAft>
                <a:spcPts val="0"/>
              </a:spcAft>
              <a:buSzPts val="1800"/>
              <a:buChar char="●"/>
            </a:pPr>
            <a:r>
              <a:rPr lang="en"/>
              <a:t>Location</a:t>
            </a:r>
            <a:endParaRPr/>
          </a:p>
          <a:p>
            <a:pPr indent="-317500" lvl="1" marL="914400" rtl="0" algn="l">
              <a:spcBef>
                <a:spcPts val="0"/>
              </a:spcBef>
              <a:spcAft>
                <a:spcPts val="0"/>
              </a:spcAft>
              <a:buSzPts val="1400"/>
              <a:buChar char="○"/>
            </a:pPr>
            <a:r>
              <a:rPr lang="en"/>
              <a:t>Best possible concealed location</a:t>
            </a:r>
            <a:endParaRPr/>
          </a:p>
          <a:p>
            <a:pPr indent="-317500" lvl="1" marL="914400" rtl="0" algn="l">
              <a:spcBef>
                <a:spcPts val="0"/>
              </a:spcBef>
              <a:spcAft>
                <a:spcPts val="0"/>
              </a:spcAft>
              <a:buSzPts val="1400"/>
              <a:buChar char="○"/>
            </a:pPr>
            <a:r>
              <a:rPr lang="en"/>
              <a:t>Possible</a:t>
            </a:r>
            <a:r>
              <a:rPr lang="en"/>
              <a:t> places includes </a:t>
            </a:r>
            <a:endParaRPr/>
          </a:p>
          <a:p>
            <a:pPr indent="-317500" lvl="2" marL="1371600" rtl="0" algn="l">
              <a:spcBef>
                <a:spcPts val="0"/>
              </a:spcBef>
              <a:spcAft>
                <a:spcPts val="0"/>
              </a:spcAft>
              <a:buSzPts val="1400"/>
              <a:buChar char="■"/>
            </a:pPr>
            <a:r>
              <a:rPr lang="en"/>
              <a:t>Behind Operators seat</a:t>
            </a:r>
            <a:endParaRPr/>
          </a:p>
          <a:p>
            <a:pPr indent="-317500" lvl="2" marL="1371600" rtl="0" algn="l">
              <a:spcBef>
                <a:spcPts val="0"/>
              </a:spcBef>
              <a:spcAft>
                <a:spcPts val="0"/>
              </a:spcAft>
              <a:buSzPts val="1400"/>
              <a:buChar char="■"/>
            </a:pPr>
            <a:r>
              <a:rPr lang="en"/>
              <a:t>Under interior plastic</a:t>
            </a:r>
            <a:endParaRPr/>
          </a:p>
          <a:p>
            <a:pPr indent="-317500" lvl="2" marL="1371600" rtl="0" algn="l">
              <a:spcBef>
                <a:spcPts val="0"/>
              </a:spcBef>
              <a:spcAft>
                <a:spcPts val="0"/>
              </a:spcAft>
              <a:buSzPts val="1400"/>
              <a:buChar char="■"/>
            </a:pPr>
            <a:r>
              <a:rPr lang="en"/>
              <a:t>Outside under </a:t>
            </a:r>
            <a:r>
              <a:rPr lang="en"/>
              <a:t>machine</a:t>
            </a:r>
            <a:r>
              <a:rPr lang="en"/>
              <a:t> covers</a:t>
            </a:r>
            <a:endParaRPr/>
          </a:p>
          <a:p>
            <a:pPr indent="-342900" lvl="0" marL="457200" rtl="0" algn="l">
              <a:spcBef>
                <a:spcPts val="0"/>
              </a:spcBef>
              <a:spcAft>
                <a:spcPts val="0"/>
              </a:spcAft>
              <a:buSzPts val="1800"/>
              <a:buChar char="●"/>
            </a:pPr>
            <a:r>
              <a:rPr lang="en"/>
              <a:t>The antenna will need to be ran to the top of the cab and has a magnetic base</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3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Cable Connections</a:t>
            </a:r>
            <a:endParaRPr/>
          </a:p>
        </p:txBody>
      </p:sp>
      <p:sp>
        <p:nvSpPr>
          <p:cNvPr id="220" name="Google Shape;220;p3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lang="en"/>
              <a:t>Generally all cables should be secured while routing the boom and stick cables towards the access point. Once all the cables are secured up to the access point and all cab cables are secure up to access point. A decision is made for best location to </a:t>
            </a:r>
            <a:r>
              <a:rPr lang="en"/>
              <a:t>conceal</a:t>
            </a:r>
            <a:r>
              <a:rPr lang="en"/>
              <a:t> extra cabling.</a:t>
            </a:r>
            <a:endParaRPr/>
          </a:p>
          <a:p>
            <a:pPr indent="0" lvl="0" marL="0" rtl="0" algn="l">
              <a:spcBef>
                <a:spcPts val="1200"/>
              </a:spcBef>
              <a:spcAft>
                <a:spcPts val="0"/>
              </a:spcAft>
              <a:buNone/>
            </a:pPr>
            <a:r>
              <a:rPr lang="en"/>
              <a:t>Depending on access point this can be </a:t>
            </a:r>
            <a:r>
              <a:rPr lang="en"/>
              <a:t>accomplished</a:t>
            </a:r>
            <a:r>
              <a:rPr lang="en"/>
              <a:t> a few different ways</a:t>
            </a:r>
            <a:endParaRPr/>
          </a:p>
          <a:p>
            <a:pPr indent="-342900" lvl="0" marL="457200" rtl="0" algn="l">
              <a:spcBef>
                <a:spcPts val="1200"/>
              </a:spcBef>
              <a:spcAft>
                <a:spcPts val="0"/>
              </a:spcAft>
              <a:buSzPts val="1800"/>
              <a:buChar char="●"/>
            </a:pPr>
            <a:r>
              <a:rPr lang="en"/>
              <a:t>Inside the engine </a:t>
            </a:r>
            <a:r>
              <a:rPr lang="en"/>
              <a:t>compartment</a:t>
            </a:r>
            <a:endParaRPr/>
          </a:p>
          <a:p>
            <a:pPr indent="-342900" lvl="0" marL="457200" rtl="0" algn="l">
              <a:spcBef>
                <a:spcPts val="0"/>
              </a:spcBef>
              <a:spcAft>
                <a:spcPts val="0"/>
              </a:spcAft>
              <a:buSzPts val="1800"/>
              <a:buChar char="●"/>
            </a:pPr>
            <a:r>
              <a:rPr lang="en"/>
              <a:t>Under the floor pan</a:t>
            </a:r>
            <a:endParaRPr/>
          </a:p>
          <a:p>
            <a:pPr indent="-342900" lvl="0" marL="457200" rtl="0" algn="l">
              <a:spcBef>
                <a:spcPts val="0"/>
              </a:spcBef>
              <a:spcAft>
                <a:spcPts val="0"/>
              </a:spcAft>
              <a:buSzPts val="1800"/>
              <a:buChar char="●"/>
            </a:pPr>
            <a:r>
              <a:rPr lang="en"/>
              <a:t>Behind plastic inside the cab</a:t>
            </a:r>
            <a:endParaRPr/>
          </a:p>
          <a:p>
            <a:pPr indent="0" lvl="0" marL="0" rtl="0" algn="l">
              <a:spcBef>
                <a:spcPts val="1200"/>
              </a:spcBef>
              <a:spcAft>
                <a:spcPts val="120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3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Cable Connections</a:t>
            </a:r>
            <a:endParaRPr/>
          </a:p>
        </p:txBody>
      </p:sp>
      <p:sp>
        <p:nvSpPr>
          <p:cNvPr id="226" name="Google Shape;226;p3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lnSpcReduction="20000"/>
          </a:bodyPr>
          <a:lstStyle/>
          <a:p>
            <a:pPr indent="-342900" lvl="0" marL="457200" rtl="0" algn="l">
              <a:spcBef>
                <a:spcPts val="0"/>
              </a:spcBef>
              <a:spcAft>
                <a:spcPts val="0"/>
              </a:spcAft>
              <a:buSzPts val="1800"/>
              <a:buChar char="●"/>
            </a:pPr>
            <a:r>
              <a:rPr lang="en"/>
              <a:t>The two GNSS cables will run from the boom through the access seal and up to the back of the display.</a:t>
            </a:r>
            <a:endParaRPr/>
          </a:p>
          <a:p>
            <a:pPr indent="-317500" lvl="1" marL="914400" rtl="0" algn="l">
              <a:spcBef>
                <a:spcPts val="0"/>
              </a:spcBef>
              <a:spcAft>
                <a:spcPts val="0"/>
              </a:spcAft>
              <a:buSzPts val="1400"/>
              <a:buChar char="○"/>
            </a:pPr>
            <a:r>
              <a:rPr lang="en"/>
              <a:t>Front antenna goes to GNSS 1 and the rear antenna to GNSS 2</a:t>
            </a:r>
            <a:endParaRPr/>
          </a:p>
          <a:p>
            <a:pPr indent="-342900" lvl="0" marL="457200" rtl="0" algn="l">
              <a:spcBef>
                <a:spcPts val="0"/>
              </a:spcBef>
              <a:spcAft>
                <a:spcPts val="0"/>
              </a:spcAft>
              <a:buSzPts val="1800"/>
              <a:buChar char="●"/>
            </a:pPr>
            <a:r>
              <a:rPr lang="en"/>
              <a:t>The </a:t>
            </a:r>
            <a:r>
              <a:rPr lang="en"/>
              <a:t>display connector will run from the display and the Sensor CAN cable, Radio COM Cable, and Power will make there connection.</a:t>
            </a:r>
            <a:endParaRPr/>
          </a:p>
          <a:p>
            <a:pPr indent="-342900" lvl="0" marL="457200" rtl="0" algn="l">
              <a:spcBef>
                <a:spcPts val="0"/>
              </a:spcBef>
              <a:spcAft>
                <a:spcPts val="0"/>
              </a:spcAft>
              <a:buSzPts val="1800"/>
              <a:buChar char="●"/>
            </a:pPr>
            <a:r>
              <a:rPr lang="en"/>
              <a:t>Power to the system is accomplished by two different methods</a:t>
            </a:r>
            <a:endParaRPr/>
          </a:p>
          <a:p>
            <a:pPr indent="-317500" lvl="1" marL="914400" rtl="0" algn="l">
              <a:spcBef>
                <a:spcPts val="0"/>
              </a:spcBef>
              <a:spcAft>
                <a:spcPts val="0"/>
              </a:spcAft>
              <a:buSzPts val="1400"/>
              <a:buChar char="○"/>
            </a:pPr>
            <a:r>
              <a:rPr lang="en"/>
              <a:t>Temp power through cigarette lighter</a:t>
            </a:r>
            <a:endParaRPr/>
          </a:p>
          <a:p>
            <a:pPr indent="-317500" lvl="1" marL="914400" rtl="0" algn="l">
              <a:spcBef>
                <a:spcPts val="0"/>
              </a:spcBef>
              <a:spcAft>
                <a:spcPts val="0"/>
              </a:spcAft>
              <a:buSzPts val="1400"/>
              <a:buChar char="○"/>
            </a:pPr>
            <a:r>
              <a:rPr lang="en"/>
              <a:t>Permanent power making a connection to the battery terminals</a:t>
            </a:r>
            <a:endParaRPr/>
          </a:p>
          <a:p>
            <a:pPr indent="-317500" lvl="2" marL="1371600" rtl="0" algn="l">
              <a:spcBef>
                <a:spcPts val="0"/>
              </a:spcBef>
              <a:spcAft>
                <a:spcPts val="0"/>
              </a:spcAft>
              <a:buSzPts val="1400"/>
              <a:buChar char="■"/>
            </a:pPr>
            <a:r>
              <a:rPr lang="en"/>
              <a:t>This is the preferred most reliable method</a:t>
            </a:r>
            <a:endParaRPr/>
          </a:p>
          <a:p>
            <a:pPr indent="-317500" lvl="3" marL="1828800" rtl="0" algn="l">
              <a:spcBef>
                <a:spcPts val="0"/>
              </a:spcBef>
              <a:spcAft>
                <a:spcPts val="0"/>
              </a:spcAft>
              <a:buSzPts val="1400"/>
              <a:buChar char="●"/>
            </a:pPr>
            <a:r>
              <a:rPr lang="en"/>
              <a:t>Verify that connection is made on the 24v side if machine is a 24v system</a:t>
            </a:r>
            <a:endParaRPr/>
          </a:p>
          <a:p>
            <a:pPr indent="0" lvl="0" marL="0" rtl="0" algn="l">
              <a:spcBef>
                <a:spcPts val="1200"/>
              </a:spcBef>
              <a:spcAft>
                <a:spcPts val="0"/>
              </a:spcAft>
              <a:buNone/>
            </a:pPr>
            <a:r>
              <a:t/>
            </a:r>
            <a:endParaRPr/>
          </a:p>
          <a:p>
            <a:pPr indent="0" lvl="0" marL="0" rtl="0" algn="l">
              <a:spcBef>
                <a:spcPts val="1200"/>
              </a:spcBef>
              <a:spcAft>
                <a:spcPts val="1200"/>
              </a:spcAft>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pic>
        <p:nvPicPr>
          <p:cNvPr descr="EMG100 系统安装示意图 (2)(1)" id="231" name="Google Shape;231;p40"/>
          <p:cNvPicPr preferRelativeResize="0"/>
          <p:nvPr/>
        </p:nvPicPr>
        <p:blipFill>
          <a:blip r:embed="rId3">
            <a:alphaModFix/>
          </a:blip>
          <a:stretch>
            <a:fillRect/>
          </a:stretch>
        </p:blipFill>
        <p:spPr>
          <a:xfrm>
            <a:off x="1940775" y="468000"/>
            <a:ext cx="5763025" cy="32807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pic>
        <p:nvPicPr>
          <p:cNvPr id="236" name="Google Shape;236;p41" title="IMG_1651.HEIC"/>
          <p:cNvPicPr preferRelativeResize="0"/>
          <p:nvPr/>
        </p:nvPicPr>
        <p:blipFill>
          <a:blip r:embed="rId3">
            <a:alphaModFix/>
          </a:blip>
          <a:stretch>
            <a:fillRect/>
          </a:stretch>
        </p:blipFill>
        <p:spPr>
          <a:xfrm rot="-5400000">
            <a:off x="2840511" y="189762"/>
            <a:ext cx="3270202" cy="3640274"/>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pic>
        <p:nvPicPr>
          <p:cNvPr id="241" name="Google Shape;241;p42" title="IMG_1652.HEIC"/>
          <p:cNvPicPr preferRelativeResize="0"/>
          <p:nvPr/>
        </p:nvPicPr>
        <p:blipFill>
          <a:blip r:embed="rId3">
            <a:alphaModFix/>
          </a:blip>
          <a:stretch>
            <a:fillRect/>
          </a:stretch>
        </p:blipFill>
        <p:spPr>
          <a:xfrm rot="-5400000">
            <a:off x="2886902" y="-963376"/>
            <a:ext cx="2548124" cy="6837228"/>
          </a:xfrm>
          <a:prstGeom prst="rect">
            <a:avLst/>
          </a:prstGeom>
          <a:noFill/>
          <a:ln>
            <a:noFill/>
          </a:ln>
        </p:spPr>
      </p:pic>
      <p:sp>
        <p:nvSpPr>
          <p:cNvPr id="242" name="Google Shape;242;p4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Main Display Cable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4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12/24v Battery Cable</a:t>
            </a:r>
            <a:endParaRPr/>
          </a:p>
        </p:txBody>
      </p:sp>
      <p:pic>
        <p:nvPicPr>
          <p:cNvPr id="248" name="Google Shape;248;p43" title="IMG_1654.HEIC"/>
          <p:cNvPicPr preferRelativeResize="0"/>
          <p:nvPr/>
        </p:nvPicPr>
        <p:blipFill>
          <a:blip r:embed="rId3">
            <a:alphaModFix/>
          </a:blip>
          <a:stretch>
            <a:fillRect/>
          </a:stretch>
        </p:blipFill>
        <p:spPr>
          <a:xfrm>
            <a:off x="632250" y="1090200"/>
            <a:ext cx="4182999" cy="3137249"/>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4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Temporary C</a:t>
            </a:r>
            <a:r>
              <a:rPr lang="en"/>
              <a:t>igarette</a:t>
            </a:r>
            <a:r>
              <a:rPr lang="en"/>
              <a:t> Power </a:t>
            </a:r>
            <a:endParaRPr/>
          </a:p>
        </p:txBody>
      </p:sp>
      <p:pic>
        <p:nvPicPr>
          <p:cNvPr id="254" name="Google Shape;254;p44" title="IMG_1653.HEIC"/>
          <p:cNvPicPr preferRelativeResize="0"/>
          <p:nvPr/>
        </p:nvPicPr>
        <p:blipFill>
          <a:blip r:embed="rId3">
            <a:alphaModFix/>
          </a:blip>
          <a:stretch>
            <a:fillRect/>
          </a:stretch>
        </p:blipFill>
        <p:spPr>
          <a:xfrm>
            <a:off x="867925" y="1185428"/>
            <a:ext cx="3151200" cy="3159127"/>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4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Next Steps</a:t>
            </a:r>
            <a:endParaRPr/>
          </a:p>
        </p:txBody>
      </p:sp>
      <p:sp>
        <p:nvSpPr>
          <p:cNvPr id="260" name="Google Shape;260;p4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After all components are mounted and cables are secured please complete a mid point inspection</a:t>
            </a:r>
            <a:endParaRPr/>
          </a:p>
          <a:p>
            <a:pPr indent="-342900" lvl="0" marL="457200" rtl="0" algn="l">
              <a:spcBef>
                <a:spcPts val="1200"/>
              </a:spcBef>
              <a:spcAft>
                <a:spcPts val="0"/>
              </a:spcAft>
              <a:buSzPts val="1800"/>
              <a:buChar char="●"/>
            </a:pPr>
            <a:r>
              <a:rPr lang="en"/>
              <a:t>Ensure all components are secured correctly</a:t>
            </a:r>
            <a:endParaRPr/>
          </a:p>
          <a:p>
            <a:pPr indent="-342900" lvl="0" marL="457200" rtl="0" algn="l">
              <a:spcBef>
                <a:spcPts val="0"/>
              </a:spcBef>
              <a:spcAft>
                <a:spcPts val="0"/>
              </a:spcAft>
              <a:buSzPts val="1800"/>
              <a:buChar char="●"/>
            </a:pPr>
            <a:r>
              <a:rPr lang="en"/>
              <a:t>Cables are secured with zipties and all tails are cut flush</a:t>
            </a:r>
            <a:endParaRPr/>
          </a:p>
          <a:p>
            <a:pPr indent="-342900" lvl="0" marL="457200" rtl="0" algn="l">
              <a:spcBef>
                <a:spcPts val="0"/>
              </a:spcBef>
              <a:spcAft>
                <a:spcPts val="0"/>
              </a:spcAft>
              <a:buSzPts val="1800"/>
              <a:buChar char="●"/>
            </a:pPr>
            <a:r>
              <a:rPr lang="en"/>
              <a:t>The machine can move throughout all geometry </a:t>
            </a:r>
            <a:r>
              <a:rPr lang="en"/>
              <a:t>positions</a:t>
            </a:r>
            <a:r>
              <a:rPr lang="en"/>
              <a:t> with no cable snags</a:t>
            </a:r>
            <a:endParaRPr/>
          </a:p>
          <a:p>
            <a:pPr indent="-342900" lvl="0" marL="457200" rtl="0" algn="l">
              <a:spcBef>
                <a:spcPts val="0"/>
              </a:spcBef>
              <a:spcAft>
                <a:spcPts val="0"/>
              </a:spcAft>
              <a:buSzPts val="1800"/>
              <a:buChar char="●"/>
            </a:pPr>
            <a:r>
              <a:rPr lang="en"/>
              <a:t>Check for rub points on cabling</a:t>
            </a:r>
            <a:endParaRPr/>
          </a:p>
          <a:p>
            <a:pPr indent="-342900" lvl="0" marL="457200" rtl="0" algn="l">
              <a:spcBef>
                <a:spcPts val="0"/>
              </a:spcBef>
              <a:spcAft>
                <a:spcPts val="0"/>
              </a:spcAft>
              <a:buSzPts val="1800"/>
              <a:buChar char="●"/>
            </a:pPr>
            <a:r>
              <a:rPr lang="en"/>
              <a:t>System power on and GPS </a:t>
            </a:r>
            <a:r>
              <a:rPr lang="en"/>
              <a:t>initializes</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46"/>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Calibration</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4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Calibration Prep</a:t>
            </a:r>
            <a:endParaRPr/>
          </a:p>
        </p:txBody>
      </p:sp>
      <p:sp>
        <p:nvSpPr>
          <p:cNvPr id="271" name="Google Shape;271;p4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rPr lang="en"/>
              <a:t>At this point in the installation all components should be installed and working </a:t>
            </a:r>
            <a:r>
              <a:rPr lang="en"/>
              <a:t>correctly</a:t>
            </a:r>
            <a:endParaRPr/>
          </a:p>
          <a:p>
            <a:pPr indent="-342900" lvl="0" marL="457200" rtl="0" algn="l">
              <a:spcBef>
                <a:spcPts val="1200"/>
              </a:spcBef>
              <a:spcAft>
                <a:spcPts val="0"/>
              </a:spcAft>
              <a:buSzPts val="1800"/>
              <a:buChar char="●"/>
            </a:pPr>
            <a:r>
              <a:rPr lang="en"/>
              <a:t>All cabling should be secured and inspected</a:t>
            </a:r>
            <a:endParaRPr/>
          </a:p>
          <a:p>
            <a:pPr indent="-342900" lvl="0" marL="457200" rtl="0" algn="l">
              <a:spcBef>
                <a:spcPts val="0"/>
              </a:spcBef>
              <a:spcAft>
                <a:spcPts val="0"/>
              </a:spcAft>
              <a:buSzPts val="1800"/>
              <a:buChar char="●"/>
            </a:pPr>
            <a:r>
              <a:rPr lang="en"/>
              <a:t>Machine should be put back together</a:t>
            </a:r>
            <a:endParaRPr/>
          </a:p>
          <a:p>
            <a:pPr indent="-342900" lvl="0" marL="457200" rtl="0" algn="l">
              <a:spcBef>
                <a:spcPts val="0"/>
              </a:spcBef>
              <a:spcAft>
                <a:spcPts val="0"/>
              </a:spcAft>
              <a:buSzPts val="1800"/>
              <a:buChar char="●"/>
            </a:pPr>
            <a:r>
              <a:rPr lang="en"/>
              <a:t>System should be </a:t>
            </a:r>
            <a:r>
              <a:rPr lang="en"/>
              <a:t>initialized</a:t>
            </a:r>
            <a:r>
              <a:rPr lang="en"/>
              <a:t> </a:t>
            </a:r>
            <a:endParaRPr/>
          </a:p>
          <a:p>
            <a:pPr indent="0" lvl="0" marL="0" rtl="0" algn="l">
              <a:spcBef>
                <a:spcPts val="1200"/>
              </a:spcBef>
              <a:spcAft>
                <a:spcPts val="0"/>
              </a:spcAft>
              <a:buNone/>
            </a:pPr>
            <a:r>
              <a:rPr lang="en"/>
              <a:t>Gather tools </a:t>
            </a:r>
            <a:r>
              <a:rPr lang="en"/>
              <a:t>required</a:t>
            </a:r>
            <a:r>
              <a:rPr lang="en"/>
              <a:t> to </a:t>
            </a:r>
            <a:r>
              <a:rPr lang="en"/>
              <a:t>perform</a:t>
            </a:r>
            <a:r>
              <a:rPr lang="en"/>
              <a:t> a calibration</a:t>
            </a:r>
            <a:endParaRPr/>
          </a:p>
          <a:p>
            <a:pPr indent="-342900" lvl="0" marL="457200" rtl="0" algn="l">
              <a:spcBef>
                <a:spcPts val="1200"/>
              </a:spcBef>
              <a:spcAft>
                <a:spcPts val="0"/>
              </a:spcAft>
              <a:buSzPts val="1800"/>
              <a:buChar char="●"/>
            </a:pPr>
            <a:r>
              <a:rPr lang="en"/>
              <a:t>Tape measure</a:t>
            </a:r>
            <a:endParaRPr/>
          </a:p>
          <a:p>
            <a:pPr indent="-342900" lvl="0" marL="457200" rtl="0" algn="l">
              <a:spcBef>
                <a:spcPts val="0"/>
              </a:spcBef>
              <a:spcAft>
                <a:spcPts val="0"/>
              </a:spcAft>
              <a:buSzPts val="1800"/>
              <a:buChar char="●"/>
            </a:pPr>
            <a:r>
              <a:rPr lang="en"/>
              <a:t>Level</a:t>
            </a:r>
            <a:endParaRPr/>
          </a:p>
          <a:p>
            <a:pPr indent="-342900" lvl="0" marL="457200" rtl="0" algn="l">
              <a:spcBef>
                <a:spcPts val="0"/>
              </a:spcBef>
              <a:spcAft>
                <a:spcPts val="0"/>
              </a:spcAft>
              <a:buSzPts val="1800"/>
              <a:buChar char="●"/>
            </a:pPr>
            <a:r>
              <a:rPr lang="en"/>
              <a:t>Plumb Bob</a:t>
            </a:r>
            <a:endParaRPr/>
          </a:p>
          <a:p>
            <a:pPr indent="-342900" lvl="0" marL="457200" rtl="0" algn="l">
              <a:spcBef>
                <a:spcPts val="0"/>
              </a:spcBef>
              <a:spcAft>
                <a:spcPts val="0"/>
              </a:spcAft>
              <a:buSzPts val="1800"/>
              <a:buChar char="●"/>
            </a:pPr>
            <a:r>
              <a:rPr lang="en"/>
              <a:t>Framing Square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48"/>
          <p:cNvSpPr txBox="1"/>
          <p:nvPr>
            <p:ph type="title"/>
          </p:nvPr>
        </p:nvSpPr>
        <p:spPr>
          <a:xfrm>
            <a:off x="311700" y="476775"/>
            <a:ext cx="8520600" cy="572700"/>
          </a:xfrm>
          <a:prstGeom prst="rect">
            <a:avLst/>
          </a:prstGeom>
          <a:ln>
            <a:noFill/>
          </a:ln>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How to access </a:t>
            </a:r>
            <a:r>
              <a:rPr lang="en"/>
              <a:t>Calibration Wizard</a:t>
            </a:r>
            <a:endParaRPr/>
          </a:p>
        </p:txBody>
      </p:sp>
      <p:sp>
        <p:nvSpPr>
          <p:cNvPr id="277" name="Google Shape;277;p4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78" name="Google Shape;278;p48" title="Copy of 05.01.2026_11.14.30_REC.mp4">
            <a:hlinkClick r:id="rId3"/>
          </p:cNvPr>
          <p:cNvPicPr preferRelativeResize="0"/>
          <p:nvPr/>
        </p:nvPicPr>
        <p:blipFill>
          <a:blip r:embed="rId4">
            <a:alphaModFix/>
          </a:blip>
          <a:stretch>
            <a:fillRect/>
          </a:stretch>
        </p:blipFill>
        <p:spPr>
          <a:xfrm>
            <a:off x="311700" y="1173178"/>
            <a:ext cx="8520600" cy="36018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8"/>
                                        </p:tgtEl>
                                        <p:attrNameLst>
                                          <p:attrName>style.visibility</p:attrName>
                                        </p:attrNameLst>
                                      </p:cBhvr>
                                      <p:to>
                                        <p:strVal val="visible"/>
                                      </p:to>
                                    </p:set>
                                    <p:animEffect filter="fade" transition="in">
                                      <p:cBhvr>
                                        <p:cTn dur="1000"/>
                                        <p:tgtEl>
                                          <p:spTgt spid="2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Configuration Setup</a:t>
            </a:r>
            <a:endParaRPr/>
          </a:p>
        </p:txBody>
      </p:sp>
      <p:sp>
        <p:nvSpPr>
          <p:cNvPr id="284" name="Google Shape;284;p49"/>
          <p:cNvSpPr txBox="1"/>
          <p:nvPr>
            <p:ph idx="1" type="body"/>
          </p:nvPr>
        </p:nvSpPr>
        <p:spPr>
          <a:xfrm>
            <a:off x="311700" y="1152475"/>
            <a:ext cx="44430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This section is how we configure the sensor </a:t>
            </a:r>
            <a:r>
              <a:rPr lang="en"/>
              <a:t>orientation</a:t>
            </a:r>
            <a:r>
              <a:rPr lang="en"/>
              <a:t>, system type, the location and mounting </a:t>
            </a:r>
            <a:r>
              <a:rPr lang="en"/>
              <a:t>orientation</a:t>
            </a:r>
            <a:r>
              <a:rPr lang="en"/>
              <a:t> of the sensors.</a:t>
            </a:r>
            <a:endParaRPr/>
          </a:p>
          <a:p>
            <a:pPr indent="-342900" lvl="0" marL="457200" rtl="0" algn="l">
              <a:spcBef>
                <a:spcPts val="0"/>
              </a:spcBef>
              <a:spcAft>
                <a:spcPts val="0"/>
              </a:spcAft>
              <a:buSzPts val="1800"/>
              <a:buChar char="●"/>
            </a:pPr>
            <a:r>
              <a:rPr lang="en"/>
              <a:t>You will need to know which sensor serial number is installed at each location</a:t>
            </a:r>
            <a:endParaRPr/>
          </a:p>
        </p:txBody>
      </p:sp>
      <p:pic>
        <p:nvPicPr>
          <p:cNvPr descr="Screenshot_20241204-113616" id="285" name="Google Shape;285;p49"/>
          <p:cNvPicPr preferRelativeResize="0"/>
          <p:nvPr/>
        </p:nvPicPr>
        <p:blipFill>
          <a:blip r:embed="rId3">
            <a:alphaModFix/>
          </a:blip>
          <a:stretch>
            <a:fillRect/>
          </a:stretch>
        </p:blipFill>
        <p:spPr>
          <a:xfrm>
            <a:off x="4796125" y="711266"/>
            <a:ext cx="4156425" cy="243522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5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Antenna </a:t>
            </a:r>
            <a:r>
              <a:rPr lang="en"/>
              <a:t>Orientation</a:t>
            </a:r>
            <a:r>
              <a:rPr lang="en"/>
              <a:t> Check</a:t>
            </a:r>
            <a:endParaRPr/>
          </a:p>
        </p:txBody>
      </p:sp>
      <p:sp>
        <p:nvSpPr>
          <p:cNvPr id="291" name="Google Shape;291;p50"/>
          <p:cNvSpPr txBox="1"/>
          <p:nvPr>
            <p:ph idx="1" type="body"/>
          </p:nvPr>
        </p:nvSpPr>
        <p:spPr>
          <a:xfrm>
            <a:off x="311700" y="1152475"/>
            <a:ext cx="41271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The orientation check ensures that we have connected the Aux and Main </a:t>
            </a:r>
            <a:r>
              <a:rPr lang="en"/>
              <a:t>antennas</a:t>
            </a:r>
            <a:r>
              <a:rPr lang="en"/>
              <a:t> in the correct port on the display. This </a:t>
            </a:r>
            <a:r>
              <a:rPr lang="en"/>
              <a:t>involves</a:t>
            </a:r>
            <a:r>
              <a:rPr lang="en"/>
              <a:t> turning the machine roughly 90°</a:t>
            </a:r>
            <a:endParaRPr/>
          </a:p>
          <a:p>
            <a:pPr indent="0" lvl="0" marL="0" rtl="0" algn="l">
              <a:spcBef>
                <a:spcPts val="1200"/>
              </a:spcBef>
              <a:spcAft>
                <a:spcPts val="1200"/>
              </a:spcAft>
              <a:buNone/>
            </a:pPr>
            <a:r>
              <a:rPr lang="en"/>
              <a:t>If this step fails switch the Aux and Main Antenna cables</a:t>
            </a:r>
            <a:endParaRPr/>
          </a:p>
        </p:txBody>
      </p:sp>
      <p:pic>
        <p:nvPicPr>
          <p:cNvPr descr="Screenshot_20241204-113122" id="292" name="Google Shape;292;p50"/>
          <p:cNvPicPr preferRelativeResize="0"/>
          <p:nvPr/>
        </p:nvPicPr>
        <p:blipFill>
          <a:blip r:embed="rId3">
            <a:alphaModFix/>
          </a:blip>
          <a:stretch>
            <a:fillRect/>
          </a:stretch>
        </p:blipFill>
        <p:spPr>
          <a:xfrm>
            <a:off x="4691975" y="724107"/>
            <a:ext cx="4080550" cy="239077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5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Machine Dimensions</a:t>
            </a:r>
            <a:endParaRPr/>
          </a:p>
        </p:txBody>
      </p:sp>
      <p:sp>
        <p:nvSpPr>
          <p:cNvPr id="298" name="Google Shape;298;p51"/>
          <p:cNvSpPr txBox="1"/>
          <p:nvPr>
            <p:ph idx="1" type="body"/>
          </p:nvPr>
        </p:nvSpPr>
        <p:spPr>
          <a:xfrm>
            <a:off x="208167" y="935057"/>
            <a:ext cx="8323800" cy="32808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lang="en"/>
              <a:t>Consist of 5 key </a:t>
            </a:r>
            <a:r>
              <a:rPr lang="en"/>
              <a:t>measurements</a:t>
            </a:r>
            <a:r>
              <a:rPr lang="en"/>
              <a:t> the measurement need to be precise to ensure the machine perform correctly and within tolerance. Any error here will </a:t>
            </a:r>
            <a:r>
              <a:rPr lang="en"/>
              <a:t>affect</a:t>
            </a:r>
            <a:r>
              <a:rPr lang="en"/>
              <a:t> the overall machine performance. It is best to double check measurements and measure to the smallest unit possible for this step.</a:t>
            </a:r>
            <a:endParaRPr/>
          </a:p>
          <a:p>
            <a:pPr indent="-342900" lvl="0" marL="457200" rtl="0" algn="l">
              <a:spcBef>
                <a:spcPts val="1200"/>
              </a:spcBef>
              <a:spcAft>
                <a:spcPts val="0"/>
              </a:spcAft>
              <a:buSzPts val="1800"/>
              <a:buChar char="●"/>
            </a:pPr>
            <a:r>
              <a:rPr lang="en"/>
              <a:t>Measurement needed are O-M, O-P, N1, N2, P-D</a:t>
            </a:r>
            <a:endParaRPr/>
          </a:p>
          <a:p>
            <a:pPr indent="-317500" lvl="1" marL="914400" rtl="0" algn="l">
              <a:spcBef>
                <a:spcPts val="0"/>
              </a:spcBef>
              <a:spcAft>
                <a:spcPts val="0"/>
              </a:spcAft>
              <a:buSzPts val="1400"/>
              <a:buChar char="○"/>
            </a:pPr>
            <a:r>
              <a:rPr lang="en"/>
              <a:t>O-M and O-P is measured using the framing </a:t>
            </a:r>
            <a:r>
              <a:rPr lang="en"/>
              <a:t>square</a:t>
            </a:r>
            <a:endParaRPr/>
          </a:p>
          <a:p>
            <a:pPr indent="-317500" lvl="2" marL="1371600" rtl="0" algn="l">
              <a:spcBef>
                <a:spcPts val="0"/>
              </a:spcBef>
              <a:spcAft>
                <a:spcPts val="0"/>
              </a:spcAft>
              <a:buSzPts val="1400"/>
              <a:buChar char="■"/>
            </a:pPr>
            <a:r>
              <a:rPr lang="en"/>
              <a:t>O is a ‘virtual” point that used to calculate the </a:t>
            </a:r>
            <a:r>
              <a:rPr lang="en"/>
              <a:t>hypotenuse</a:t>
            </a:r>
            <a:r>
              <a:rPr lang="en"/>
              <a:t> of the of the triangle O-M and O-P creates</a:t>
            </a:r>
            <a:endParaRPr/>
          </a:p>
          <a:p>
            <a:pPr indent="-317500" lvl="2" marL="1371600" rtl="0" algn="l">
              <a:spcBef>
                <a:spcPts val="0"/>
              </a:spcBef>
              <a:spcAft>
                <a:spcPts val="0"/>
              </a:spcAft>
              <a:buSzPts val="1400"/>
              <a:buChar char="■"/>
            </a:pPr>
            <a:r>
              <a:rPr lang="en"/>
              <a:t>N1 and N2 is the width of the boom underneath both antennas</a:t>
            </a:r>
            <a:endParaRPr/>
          </a:p>
          <a:p>
            <a:pPr indent="-317500" lvl="3" marL="1828800" rtl="0" algn="l">
              <a:spcBef>
                <a:spcPts val="0"/>
              </a:spcBef>
              <a:spcAft>
                <a:spcPts val="0"/>
              </a:spcAft>
              <a:buSzPts val="1400"/>
              <a:buChar char="●"/>
            </a:pPr>
            <a:r>
              <a:rPr lang="en"/>
              <a:t>N1 is the front antenna</a:t>
            </a:r>
            <a:endParaRPr/>
          </a:p>
          <a:p>
            <a:pPr indent="-317500" lvl="2" marL="1371600" rtl="0" algn="l">
              <a:spcBef>
                <a:spcPts val="0"/>
              </a:spcBef>
              <a:spcAft>
                <a:spcPts val="0"/>
              </a:spcAft>
              <a:buSzPts val="1400"/>
              <a:buChar char="■"/>
            </a:pPr>
            <a:r>
              <a:rPr lang="en"/>
              <a:t>P-D is the distance between the stick and bucket pin</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pic>
        <p:nvPicPr>
          <p:cNvPr id="303" name="Google Shape;303;p52"/>
          <p:cNvPicPr preferRelativeResize="0"/>
          <p:nvPr/>
        </p:nvPicPr>
        <p:blipFill rotWithShape="1">
          <a:blip r:embed="rId3">
            <a:alphaModFix/>
          </a:blip>
          <a:srcRect b="5804" l="4127" r="7315" t="6384"/>
          <a:stretch/>
        </p:blipFill>
        <p:spPr>
          <a:xfrm>
            <a:off x="4234450" y="167100"/>
            <a:ext cx="2125575" cy="1614250"/>
          </a:xfrm>
          <a:prstGeom prst="rect">
            <a:avLst/>
          </a:prstGeom>
          <a:noFill/>
          <a:ln>
            <a:noFill/>
          </a:ln>
        </p:spPr>
      </p:pic>
      <p:pic>
        <p:nvPicPr>
          <p:cNvPr id="304" name="Google Shape;304;p52"/>
          <p:cNvPicPr preferRelativeResize="0"/>
          <p:nvPr/>
        </p:nvPicPr>
        <p:blipFill rotWithShape="1">
          <a:blip r:embed="rId4">
            <a:alphaModFix/>
          </a:blip>
          <a:srcRect b="10586" l="3509" r="6973" t="5928"/>
          <a:stretch/>
        </p:blipFill>
        <p:spPr>
          <a:xfrm>
            <a:off x="6620700" y="167100"/>
            <a:ext cx="2165700" cy="1518775"/>
          </a:xfrm>
          <a:prstGeom prst="rect">
            <a:avLst/>
          </a:prstGeom>
          <a:noFill/>
          <a:ln>
            <a:noFill/>
          </a:ln>
        </p:spPr>
      </p:pic>
      <p:pic>
        <p:nvPicPr>
          <p:cNvPr id="305" name="Google Shape;305;p52"/>
          <p:cNvPicPr preferRelativeResize="0"/>
          <p:nvPr/>
        </p:nvPicPr>
        <p:blipFill rotWithShape="1">
          <a:blip r:embed="rId5">
            <a:alphaModFix/>
          </a:blip>
          <a:srcRect b="4148" l="3597" r="6475" t="4075"/>
          <a:stretch/>
        </p:blipFill>
        <p:spPr>
          <a:xfrm>
            <a:off x="554500" y="2012325"/>
            <a:ext cx="3340475" cy="2799375"/>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5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OM-OP</a:t>
            </a:r>
            <a:endParaRPr/>
          </a:p>
        </p:txBody>
      </p:sp>
      <p:pic>
        <p:nvPicPr>
          <p:cNvPr id="311" name="Google Shape;311;p53"/>
          <p:cNvPicPr preferRelativeResize="0"/>
          <p:nvPr/>
        </p:nvPicPr>
        <p:blipFill rotWithShape="1">
          <a:blip r:embed="rId3">
            <a:alphaModFix/>
          </a:blip>
          <a:srcRect b="3602" l="3960" r="3077" t="4036"/>
          <a:stretch/>
        </p:blipFill>
        <p:spPr>
          <a:xfrm>
            <a:off x="1098375" y="2514500"/>
            <a:ext cx="3592601" cy="2395050"/>
          </a:xfrm>
          <a:prstGeom prst="rect">
            <a:avLst/>
          </a:prstGeom>
          <a:noFill/>
          <a:ln>
            <a:noFill/>
          </a:ln>
        </p:spPr>
      </p:pic>
      <p:pic>
        <p:nvPicPr>
          <p:cNvPr id="312" name="Google Shape;312;p53"/>
          <p:cNvPicPr preferRelativeResize="0"/>
          <p:nvPr/>
        </p:nvPicPr>
        <p:blipFill rotWithShape="1">
          <a:blip r:embed="rId4">
            <a:alphaModFix/>
          </a:blip>
          <a:srcRect b="6358" l="3657" r="5607" t="2807"/>
          <a:stretch/>
        </p:blipFill>
        <p:spPr>
          <a:xfrm>
            <a:off x="4742750" y="501100"/>
            <a:ext cx="3975675" cy="207065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5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Sensor Calibration</a:t>
            </a:r>
            <a:endParaRPr/>
          </a:p>
        </p:txBody>
      </p:sp>
      <p:sp>
        <p:nvSpPr>
          <p:cNvPr id="318" name="Google Shape;318;p54"/>
          <p:cNvSpPr txBox="1"/>
          <p:nvPr>
            <p:ph idx="1" type="body"/>
          </p:nvPr>
        </p:nvSpPr>
        <p:spPr>
          <a:xfrm>
            <a:off x="311700" y="1152475"/>
            <a:ext cx="4184100" cy="3416400"/>
          </a:xfrm>
          <a:prstGeom prst="rect">
            <a:avLst/>
          </a:prstGeom>
        </p:spPr>
        <p:txBody>
          <a:bodyPr anchorCtr="0" anchor="t" bIns="91425" lIns="91425" spcFirstLastPara="1" rIns="91425" wrap="square" tIns="91425">
            <a:normAutofit lnSpcReduction="20000"/>
          </a:bodyPr>
          <a:lstStyle/>
          <a:p>
            <a:pPr indent="0" lvl="0" marL="0" rtl="0" algn="l">
              <a:spcBef>
                <a:spcPts val="0"/>
              </a:spcBef>
              <a:spcAft>
                <a:spcPts val="0"/>
              </a:spcAft>
              <a:buNone/>
            </a:pPr>
            <a:r>
              <a:rPr lang="en"/>
              <a:t>The process calibrates the GNSS antenna, Stick Sensor, and Bucket Sensor. You will need a magnetic level and plumb bob for this process.</a:t>
            </a:r>
            <a:endParaRPr/>
          </a:p>
          <a:p>
            <a:pPr indent="-342900" lvl="0" marL="457200" rtl="0" algn="l">
              <a:spcBef>
                <a:spcPts val="1200"/>
              </a:spcBef>
              <a:spcAft>
                <a:spcPts val="0"/>
              </a:spcAft>
              <a:buSzPts val="1800"/>
              <a:buChar char="●"/>
            </a:pPr>
            <a:r>
              <a:rPr lang="en"/>
              <a:t>GNSS antenna </a:t>
            </a:r>
            <a:endParaRPr/>
          </a:p>
          <a:p>
            <a:pPr indent="-317500" lvl="1" marL="914400" rtl="0" algn="l">
              <a:spcBef>
                <a:spcPts val="0"/>
              </a:spcBef>
              <a:spcAft>
                <a:spcPts val="0"/>
              </a:spcAft>
              <a:buSzPts val="1400"/>
              <a:buChar char="○"/>
            </a:pPr>
            <a:r>
              <a:rPr lang="en"/>
              <a:t>The magnetic level is mounted underneath the Main Antenna bracket(Front)</a:t>
            </a:r>
            <a:endParaRPr/>
          </a:p>
          <a:p>
            <a:pPr indent="-317500" lvl="1" marL="914400" rtl="0" algn="l">
              <a:spcBef>
                <a:spcPts val="0"/>
              </a:spcBef>
              <a:spcAft>
                <a:spcPts val="0"/>
              </a:spcAft>
              <a:buSzPts val="1400"/>
              <a:buChar char="○"/>
            </a:pPr>
            <a:r>
              <a:rPr lang="en"/>
              <a:t>Position</a:t>
            </a:r>
            <a:r>
              <a:rPr lang="en"/>
              <a:t> the machine so that level is reading level</a:t>
            </a:r>
            <a:endParaRPr/>
          </a:p>
          <a:p>
            <a:pPr indent="-317500" lvl="1" marL="914400" rtl="0" algn="l">
              <a:spcBef>
                <a:spcPts val="0"/>
              </a:spcBef>
              <a:spcAft>
                <a:spcPts val="0"/>
              </a:spcAft>
              <a:buSzPts val="1400"/>
              <a:buChar char="○"/>
            </a:pPr>
            <a:r>
              <a:rPr lang="en"/>
              <a:t>Press calibrate</a:t>
            </a:r>
            <a:endParaRPr/>
          </a:p>
          <a:p>
            <a:pPr indent="0" lvl="0" marL="0" rtl="0" algn="l">
              <a:spcBef>
                <a:spcPts val="1200"/>
              </a:spcBef>
              <a:spcAft>
                <a:spcPts val="1200"/>
              </a:spcAft>
              <a:buNone/>
            </a:pPr>
            <a:r>
              <a:t/>
            </a:r>
            <a:endParaRPr/>
          </a:p>
        </p:txBody>
      </p:sp>
      <p:pic>
        <p:nvPicPr>
          <p:cNvPr descr="Screenshot_20241204-113303" id="319" name="Google Shape;319;p54"/>
          <p:cNvPicPr preferRelativeResize="0"/>
          <p:nvPr/>
        </p:nvPicPr>
        <p:blipFill>
          <a:blip r:embed="rId3">
            <a:alphaModFix/>
          </a:blip>
          <a:stretch>
            <a:fillRect/>
          </a:stretch>
        </p:blipFill>
        <p:spPr>
          <a:xfrm>
            <a:off x="5160271" y="445025"/>
            <a:ext cx="3221730" cy="1888600"/>
          </a:xfrm>
          <a:prstGeom prst="rect">
            <a:avLst/>
          </a:prstGeom>
          <a:noFill/>
          <a:ln>
            <a:noFill/>
          </a:ln>
        </p:spPr>
      </p:pic>
      <p:pic>
        <p:nvPicPr>
          <p:cNvPr id="320" name="Google Shape;320;p54"/>
          <p:cNvPicPr preferRelativeResize="0"/>
          <p:nvPr/>
        </p:nvPicPr>
        <p:blipFill>
          <a:blip r:embed="rId4">
            <a:alphaModFix/>
          </a:blip>
          <a:stretch>
            <a:fillRect/>
          </a:stretch>
        </p:blipFill>
        <p:spPr>
          <a:xfrm>
            <a:off x="5160275" y="2505075"/>
            <a:ext cx="3672025" cy="242520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5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6"/>
              <a:buFont typeface="Arial"/>
              <a:buNone/>
            </a:pPr>
            <a:r>
              <a:rPr lang="en"/>
              <a:t>Sensor Calibration</a:t>
            </a:r>
            <a:endParaRPr/>
          </a:p>
        </p:txBody>
      </p:sp>
      <p:sp>
        <p:nvSpPr>
          <p:cNvPr id="326" name="Google Shape;326;p55"/>
          <p:cNvSpPr txBox="1"/>
          <p:nvPr>
            <p:ph idx="1" type="body"/>
          </p:nvPr>
        </p:nvSpPr>
        <p:spPr>
          <a:xfrm>
            <a:off x="311700" y="1152475"/>
            <a:ext cx="36507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a:t>The stick sensor will need to be in a vertical </a:t>
            </a:r>
            <a:r>
              <a:rPr lang="en"/>
              <a:t>position</a:t>
            </a:r>
            <a:r>
              <a:rPr lang="en"/>
              <a:t> for this routine. We will use a  plumb bob to establish a vertical line for the stick to the bucket pin.Ensure nothing is preventing the plumb bob </a:t>
            </a:r>
            <a:r>
              <a:rPr lang="en"/>
              <a:t>from</a:t>
            </a:r>
            <a:r>
              <a:rPr lang="en"/>
              <a:t> freely </a:t>
            </a:r>
            <a:r>
              <a:rPr lang="en"/>
              <a:t>hanging.</a:t>
            </a:r>
            <a:r>
              <a:rPr lang="en"/>
              <a:t>  </a:t>
            </a:r>
            <a:endParaRPr/>
          </a:p>
        </p:txBody>
      </p:sp>
      <p:pic>
        <p:nvPicPr>
          <p:cNvPr id="327" name="Google Shape;327;p55"/>
          <p:cNvPicPr preferRelativeResize="0"/>
          <p:nvPr/>
        </p:nvPicPr>
        <p:blipFill>
          <a:blip r:embed="rId3">
            <a:alphaModFix/>
          </a:blip>
          <a:stretch>
            <a:fillRect/>
          </a:stretch>
        </p:blipFill>
        <p:spPr>
          <a:xfrm>
            <a:off x="4171950" y="152400"/>
            <a:ext cx="2238375" cy="2990850"/>
          </a:xfrm>
          <a:prstGeom prst="rect">
            <a:avLst/>
          </a:prstGeom>
          <a:noFill/>
          <a:ln>
            <a:noFill/>
          </a:ln>
        </p:spPr>
      </p:pic>
      <p:pic>
        <p:nvPicPr>
          <p:cNvPr descr="1732688203973" id="328" name="Google Shape;328;p55"/>
          <p:cNvPicPr preferRelativeResize="0"/>
          <p:nvPr/>
        </p:nvPicPr>
        <p:blipFill>
          <a:blip r:embed="rId4">
            <a:alphaModFix/>
          </a:blip>
          <a:stretch>
            <a:fillRect/>
          </a:stretch>
        </p:blipFill>
        <p:spPr>
          <a:xfrm>
            <a:off x="6410325" y="747700"/>
            <a:ext cx="2514600" cy="1800225"/>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5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334" name="Google Shape;334;p5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335" name="Google Shape;335;p56" title="DJI_20251201184132_0103_D.MP4">
            <a:hlinkClick r:id="rId3"/>
          </p:cNvPr>
          <p:cNvPicPr preferRelativeResize="0"/>
          <p:nvPr/>
        </p:nvPicPr>
        <p:blipFill>
          <a:blip r:embed="rId4">
            <a:alphaModFix/>
          </a:blip>
          <a:stretch>
            <a:fillRect/>
          </a:stretch>
        </p:blipFill>
        <p:spPr>
          <a:xfrm>
            <a:off x="0" y="66675"/>
            <a:ext cx="9144001" cy="514350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5"/>
                                        </p:tgtEl>
                                        <p:attrNameLst>
                                          <p:attrName>style.visibility</p:attrName>
                                        </p:attrNameLst>
                                      </p:cBhvr>
                                      <p:to>
                                        <p:strVal val="visible"/>
                                      </p:to>
                                    </p:set>
                                    <p:animEffect filter="fade" transition="in">
                                      <p:cBhvr>
                                        <p:cTn dur="1000"/>
                                        <p:tgtEl>
                                          <p:spTgt spid="3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5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Bucket Sensor Calibration(DogBone)</a:t>
            </a:r>
            <a:endParaRPr/>
          </a:p>
        </p:txBody>
      </p:sp>
      <p:sp>
        <p:nvSpPr>
          <p:cNvPr id="341" name="Google Shape;341;p57"/>
          <p:cNvSpPr txBox="1"/>
          <p:nvPr>
            <p:ph idx="1" type="body"/>
          </p:nvPr>
        </p:nvSpPr>
        <p:spPr>
          <a:xfrm>
            <a:off x="311700" y="1152475"/>
            <a:ext cx="3688800" cy="3416400"/>
          </a:xfrm>
          <a:prstGeom prst="rect">
            <a:avLst/>
          </a:prstGeom>
        </p:spPr>
        <p:txBody>
          <a:bodyPr anchorCtr="0" anchor="t" bIns="91425" lIns="91425" spcFirstLastPara="1" rIns="91425" wrap="square" tIns="91425">
            <a:normAutofit fontScale="85000" lnSpcReduction="20000"/>
          </a:bodyPr>
          <a:lstStyle/>
          <a:p>
            <a:pPr indent="-325755" lvl="0" marL="457200" rtl="0" algn="l">
              <a:spcBef>
                <a:spcPts val="0"/>
              </a:spcBef>
              <a:spcAft>
                <a:spcPts val="0"/>
              </a:spcAft>
              <a:buSzPct val="100000"/>
              <a:buChar char="●"/>
            </a:pPr>
            <a:r>
              <a:rPr lang="en"/>
              <a:t>The bucket calibration process </a:t>
            </a:r>
            <a:r>
              <a:rPr lang="en"/>
              <a:t>requires</a:t>
            </a:r>
            <a:r>
              <a:rPr lang="en"/>
              <a:t> setting sensor level and collecting 5 </a:t>
            </a:r>
            <a:r>
              <a:rPr lang="en"/>
              <a:t>measurements</a:t>
            </a:r>
            <a:r>
              <a:rPr lang="en"/>
              <a:t>.</a:t>
            </a:r>
            <a:endParaRPr/>
          </a:p>
          <a:p>
            <a:pPr indent="-304165" lvl="1" marL="914400" rtl="0" algn="l">
              <a:spcBef>
                <a:spcPts val="0"/>
              </a:spcBef>
              <a:spcAft>
                <a:spcPts val="0"/>
              </a:spcAft>
              <a:buSzPct val="100000"/>
              <a:buChar char="○"/>
            </a:pPr>
            <a:r>
              <a:rPr lang="en"/>
              <a:t>Use a level to get the dogbone horizontal to perform the sensor calibration</a:t>
            </a:r>
            <a:endParaRPr/>
          </a:p>
          <a:p>
            <a:pPr indent="-325755" lvl="0" marL="457200" rtl="0" algn="l">
              <a:spcBef>
                <a:spcPts val="0"/>
              </a:spcBef>
              <a:spcAft>
                <a:spcPts val="0"/>
              </a:spcAft>
              <a:buSzPct val="100000"/>
              <a:buChar char="●"/>
            </a:pPr>
            <a:r>
              <a:rPr lang="en"/>
              <a:t>We need to collect the following 5 measurements. Before collection the </a:t>
            </a:r>
            <a:r>
              <a:rPr lang="en"/>
              <a:t>measurements</a:t>
            </a:r>
            <a:r>
              <a:rPr lang="en"/>
              <a:t> the </a:t>
            </a:r>
            <a:r>
              <a:rPr lang="en"/>
              <a:t>bucket must be oriented roughly 90 degrees </a:t>
            </a:r>
            <a:endParaRPr/>
          </a:p>
          <a:p>
            <a:pPr indent="-325755" lvl="0" marL="457200" rtl="0" algn="l">
              <a:spcBef>
                <a:spcPts val="0"/>
              </a:spcBef>
              <a:spcAft>
                <a:spcPts val="0"/>
              </a:spcAft>
              <a:buSzPct val="100000"/>
              <a:buChar char="●"/>
            </a:pPr>
            <a:r>
              <a:rPr lang="en"/>
              <a:t>The measurements are :</a:t>
            </a:r>
            <a:endParaRPr/>
          </a:p>
          <a:p>
            <a:pPr indent="-304165" lvl="1" marL="914400" rtl="0" algn="l">
              <a:spcBef>
                <a:spcPts val="0"/>
              </a:spcBef>
              <a:spcAft>
                <a:spcPts val="0"/>
              </a:spcAft>
              <a:buSzPct val="100000"/>
              <a:buChar char="○"/>
            </a:pPr>
            <a:r>
              <a:rPr lang="en"/>
              <a:t>A-B</a:t>
            </a:r>
            <a:endParaRPr/>
          </a:p>
          <a:p>
            <a:pPr indent="-304165" lvl="1" marL="914400" rtl="0" algn="l">
              <a:spcBef>
                <a:spcPts val="0"/>
              </a:spcBef>
              <a:spcAft>
                <a:spcPts val="0"/>
              </a:spcAft>
              <a:buSzPct val="100000"/>
              <a:buChar char="○"/>
            </a:pPr>
            <a:r>
              <a:rPr lang="en"/>
              <a:t>B-C</a:t>
            </a:r>
            <a:endParaRPr/>
          </a:p>
          <a:p>
            <a:pPr indent="-304165" lvl="1" marL="914400" rtl="0" algn="l">
              <a:spcBef>
                <a:spcPts val="0"/>
              </a:spcBef>
              <a:spcAft>
                <a:spcPts val="0"/>
              </a:spcAft>
              <a:buSzPct val="100000"/>
              <a:buChar char="○"/>
            </a:pPr>
            <a:r>
              <a:rPr lang="en"/>
              <a:t>B-D</a:t>
            </a:r>
            <a:endParaRPr/>
          </a:p>
          <a:p>
            <a:pPr indent="-304165" lvl="1" marL="914400" rtl="0" algn="l">
              <a:spcBef>
                <a:spcPts val="0"/>
              </a:spcBef>
              <a:spcAft>
                <a:spcPts val="0"/>
              </a:spcAft>
              <a:buSzPct val="100000"/>
              <a:buChar char="○"/>
            </a:pPr>
            <a:r>
              <a:rPr lang="en"/>
              <a:t>A-D</a:t>
            </a:r>
            <a:endParaRPr/>
          </a:p>
        </p:txBody>
      </p:sp>
      <p:pic>
        <p:nvPicPr>
          <p:cNvPr descr="Screenshot_20241204-113758" id="342" name="Google Shape;342;p57"/>
          <p:cNvPicPr preferRelativeResize="0"/>
          <p:nvPr/>
        </p:nvPicPr>
        <p:blipFill>
          <a:blip r:embed="rId3">
            <a:alphaModFix/>
          </a:blip>
          <a:stretch>
            <a:fillRect/>
          </a:stretch>
        </p:blipFill>
        <p:spPr>
          <a:xfrm>
            <a:off x="6445250" y="3073400"/>
            <a:ext cx="2517775" cy="1732625"/>
          </a:xfrm>
          <a:prstGeom prst="rect">
            <a:avLst/>
          </a:prstGeom>
          <a:noFill/>
          <a:ln>
            <a:noFill/>
          </a:ln>
        </p:spPr>
      </p:pic>
      <p:pic>
        <p:nvPicPr>
          <p:cNvPr id="343" name="Google Shape;343;p57"/>
          <p:cNvPicPr preferRelativeResize="0"/>
          <p:nvPr/>
        </p:nvPicPr>
        <p:blipFill>
          <a:blip r:embed="rId4">
            <a:alphaModFix/>
          </a:blip>
          <a:stretch>
            <a:fillRect/>
          </a:stretch>
        </p:blipFill>
        <p:spPr>
          <a:xfrm>
            <a:off x="4173000" y="3073400"/>
            <a:ext cx="2272250" cy="1732625"/>
          </a:xfrm>
          <a:prstGeom prst="rect">
            <a:avLst/>
          </a:prstGeom>
          <a:noFill/>
          <a:ln>
            <a:noFill/>
          </a:ln>
        </p:spPr>
      </p:pic>
      <p:pic>
        <p:nvPicPr>
          <p:cNvPr descr="IMG_7964_GTVRSQ" id="344" name="Google Shape;344;p57"/>
          <p:cNvPicPr preferRelativeResize="0"/>
          <p:nvPr/>
        </p:nvPicPr>
        <p:blipFill>
          <a:blip r:embed="rId5">
            <a:alphaModFix/>
          </a:blip>
          <a:stretch>
            <a:fillRect/>
          </a:stretch>
        </p:blipFill>
        <p:spPr>
          <a:xfrm>
            <a:off x="5489575" y="1057400"/>
            <a:ext cx="2162175" cy="161925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5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6"/>
              <a:buFont typeface="Arial"/>
              <a:buNone/>
            </a:pPr>
            <a:r>
              <a:rPr lang="en"/>
              <a:t>Bucket Sensor Calibration(Quick Coupler)</a:t>
            </a:r>
            <a:endParaRPr/>
          </a:p>
        </p:txBody>
      </p:sp>
      <p:sp>
        <p:nvSpPr>
          <p:cNvPr id="350" name="Google Shape;350;p58"/>
          <p:cNvSpPr txBox="1"/>
          <p:nvPr>
            <p:ph idx="1" type="body"/>
          </p:nvPr>
        </p:nvSpPr>
        <p:spPr>
          <a:xfrm>
            <a:off x="311700" y="1152475"/>
            <a:ext cx="38682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If the bucket sensor is installed inside of </a:t>
            </a:r>
            <a:r>
              <a:rPr lang="en"/>
              <a:t>the</a:t>
            </a:r>
            <a:r>
              <a:rPr lang="en"/>
              <a:t> quick coupler the process is similar to the dog bone calibration but the dogbone measurements are not required.</a:t>
            </a:r>
            <a:endParaRPr/>
          </a:p>
          <a:p>
            <a:pPr indent="-342900" lvl="0" marL="457200" rtl="0" algn="l">
              <a:spcBef>
                <a:spcPts val="0"/>
              </a:spcBef>
              <a:spcAft>
                <a:spcPts val="0"/>
              </a:spcAft>
              <a:buSzPts val="1800"/>
              <a:buChar char="●"/>
            </a:pPr>
            <a:r>
              <a:rPr lang="en"/>
              <a:t>To complete the bucket sensor </a:t>
            </a:r>
            <a:r>
              <a:rPr lang="en"/>
              <a:t>calibration</a:t>
            </a:r>
            <a:r>
              <a:rPr lang="en"/>
              <a:t> we will use a level to get C-D horizontal</a:t>
            </a:r>
            <a:endParaRPr/>
          </a:p>
        </p:txBody>
      </p:sp>
      <p:pic>
        <p:nvPicPr>
          <p:cNvPr id="351" name="Google Shape;351;p58"/>
          <p:cNvPicPr preferRelativeResize="0"/>
          <p:nvPr/>
        </p:nvPicPr>
        <p:blipFill>
          <a:blip r:embed="rId3">
            <a:alphaModFix/>
          </a:blip>
          <a:stretch>
            <a:fillRect/>
          </a:stretch>
        </p:blipFill>
        <p:spPr>
          <a:xfrm>
            <a:off x="5442925" y="1017725"/>
            <a:ext cx="3037375" cy="208125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5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Bucket Calibration</a:t>
            </a:r>
            <a:endParaRPr/>
          </a:p>
        </p:txBody>
      </p:sp>
      <p:sp>
        <p:nvSpPr>
          <p:cNvPr id="357" name="Google Shape;357;p59"/>
          <p:cNvSpPr txBox="1"/>
          <p:nvPr>
            <p:ph idx="1" type="body"/>
          </p:nvPr>
        </p:nvSpPr>
        <p:spPr>
          <a:xfrm>
            <a:off x="187461" y="986823"/>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Most systems support multiple buckets, while on site we will need to calibrate all the buckets that goes with the machine.</a:t>
            </a:r>
            <a:endParaRPr/>
          </a:p>
          <a:p>
            <a:pPr indent="-342900" lvl="0" marL="457200" rtl="0" algn="l">
              <a:spcBef>
                <a:spcPts val="0"/>
              </a:spcBef>
              <a:spcAft>
                <a:spcPts val="0"/>
              </a:spcAft>
              <a:buSzPts val="1800"/>
              <a:buChar char="●"/>
            </a:pPr>
            <a:r>
              <a:rPr lang="en"/>
              <a:t>Calibrating a bucket </a:t>
            </a:r>
            <a:r>
              <a:rPr lang="en"/>
              <a:t>requires</a:t>
            </a:r>
            <a:r>
              <a:rPr lang="en"/>
              <a:t> a few </a:t>
            </a:r>
            <a:r>
              <a:rPr lang="en"/>
              <a:t>measurements and positioning the bucket in two different positions to set the sensor values.</a:t>
            </a:r>
            <a:endParaRPr/>
          </a:p>
          <a:p>
            <a:pPr indent="-342900" lvl="0" marL="457200" rtl="0" algn="l">
              <a:spcBef>
                <a:spcPts val="0"/>
              </a:spcBef>
              <a:spcAft>
                <a:spcPts val="0"/>
              </a:spcAft>
              <a:buSzPts val="1800"/>
              <a:buChar char="●"/>
            </a:pPr>
            <a:r>
              <a:rPr lang="en"/>
              <a:t>Bucket naming is important so the operator will be able to identify them later.</a:t>
            </a:r>
            <a:endParaRPr/>
          </a:p>
          <a:p>
            <a:pPr indent="-342900" lvl="0" marL="457200" rtl="0" algn="l">
              <a:spcBef>
                <a:spcPts val="0"/>
              </a:spcBef>
              <a:spcAft>
                <a:spcPts val="0"/>
              </a:spcAft>
              <a:buSzPts val="1800"/>
              <a:buChar char="●"/>
            </a:pPr>
            <a:r>
              <a:rPr lang="en"/>
              <a:t>Typically naming them the bucket width will work for this</a:t>
            </a:r>
            <a:endParaRPr/>
          </a:p>
          <a:p>
            <a:pPr indent="-342900" lvl="0" marL="457200" rtl="0" algn="l">
              <a:spcBef>
                <a:spcPts val="0"/>
              </a:spcBef>
              <a:spcAft>
                <a:spcPts val="0"/>
              </a:spcAft>
              <a:buSzPts val="1800"/>
              <a:buChar char="●"/>
            </a:pPr>
            <a:r>
              <a:rPr lang="en"/>
              <a:t>The system support two bucket types a regular bucket and custom irregular shaped bucket.</a:t>
            </a:r>
            <a:endParaRPr/>
          </a:p>
          <a:p>
            <a:pPr indent="-342900" lvl="0" marL="457200" rtl="0" algn="l">
              <a:spcBef>
                <a:spcPts val="0"/>
              </a:spcBef>
              <a:spcAft>
                <a:spcPts val="0"/>
              </a:spcAft>
              <a:buSzPts val="1800"/>
              <a:buChar char="●"/>
            </a:pPr>
            <a:r>
              <a:rPr lang="en"/>
              <a:t>The custom function is used for a v-shaped bucket or similar</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6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Bucket Calibration Process</a:t>
            </a:r>
            <a:endParaRPr/>
          </a:p>
        </p:txBody>
      </p:sp>
      <p:sp>
        <p:nvSpPr>
          <p:cNvPr id="363" name="Google Shape;363;p60"/>
          <p:cNvSpPr txBox="1"/>
          <p:nvPr>
            <p:ph idx="1" type="body"/>
          </p:nvPr>
        </p:nvSpPr>
        <p:spPr>
          <a:xfrm>
            <a:off x="311700" y="1152475"/>
            <a:ext cx="4658700" cy="3416400"/>
          </a:xfrm>
          <a:prstGeom prst="rect">
            <a:avLst/>
          </a:prstGeom>
        </p:spPr>
        <p:txBody>
          <a:bodyPr anchorCtr="0" anchor="t" bIns="91425" lIns="91425" spcFirstLastPara="1" rIns="91425" wrap="square" tIns="91425">
            <a:normAutofit fontScale="92500" lnSpcReduction="10000"/>
          </a:bodyPr>
          <a:lstStyle/>
          <a:p>
            <a:pPr indent="-334328" lvl="0" marL="457200" rtl="0" algn="l">
              <a:spcBef>
                <a:spcPts val="0"/>
              </a:spcBef>
              <a:spcAft>
                <a:spcPts val="0"/>
              </a:spcAft>
              <a:buSzPct val="100000"/>
              <a:buChar char="●"/>
            </a:pPr>
            <a:r>
              <a:rPr lang="en"/>
              <a:t>We will need a level, plumb bob, and tape measure for this </a:t>
            </a:r>
            <a:r>
              <a:rPr lang="en"/>
              <a:t>process</a:t>
            </a:r>
            <a:r>
              <a:rPr lang="en"/>
              <a:t>.</a:t>
            </a:r>
            <a:endParaRPr/>
          </a:p>
          <a:p>
            <a:pPr indent="-334328" lvl="0" marL="457200" rtl="0" algn="l">
              <a:spcBef>
                <a:spcPts val="0"/>
              </a:spcBef>
              <a:spcAft>
                <a:spcPts val="0"/>
              </a:spcAft>
              <a:buSzPct val="100000"/>
              <a:buChar char="●"/>
            </a:pPr>
            <a:r>
              <a:rPr lang="en"/>
              <a:t>The process involves getting the bucket teeth plumb with bucket pin and we will also have to get the bottom of the bucket level at the end.</a:t>
            </a:r>
            <a:endParaRPr/>
          </a:p>
          <a:p>
            <a:pPr indent="-334328" lvl="0" marL="457200" rtl="0" algn="l">
              <a:spcBef>
                <a:spcPts val="0"/>
              </a:spcBef>
              <a:spcAft>
                <a:spcPts val="0"/>
              </a:spcAft>
              <a:buSzPct val="100000"/>
              <a:buChar char="●"/>
            </a:pPr>
            <a:r>
              <a:rPr lang="en"/>
              <a:t>We will also need to collect the bucket width, height, and if the sensor is on the dogbone we will have to measure C-D</a:t>
            </a:r>
            <a:endParaRPr/>
          </a:p>
          <a:p>
            <a:pPr indent="-310832" lvl="1" marL="914400" rtl="0" algn="l">
              <a:spcBef>
                <a:spcPts val="0"/>
              </a:spcBef>
              <a:spcAft>
                <a:spcPts val="0"/>
              </a:spcAft>
              <a:buSzPct val="100000"/>
              <a:buChar char="○"/>
            </a:pPr>
            <a:r>
              <a:rPr lang="en"/>
              <a:t>W1 is measured at the widest point of the bucket</a:t>
            </a:r>
            <a:endParaRPr/>
          </a:p>
          <a:p>
            <a:pPr indent="-310832" lvl="1" marL="914400" rtl="0" algn="l">
              <a:spcBef>
                <a:spcPts val="0"/>
              </a:spcBef>
              <a:spcAft>
                <a:spcPts val="0"/>
              </a:spcAft>
              <a:buSzPct val="100000"/>
              <a:buChar char="○"/>
            </a:pPr>
            <a:r>
              <a:rPr lang="en"/>
              <a:t>S1 is measured from the pin to the tooth plane when the bucket is plumb</a:t>
            </a:r>
            <a:endParaRPr/>
          </a:p>
        </p:txBody>
      </p:sp>
      <p:pic>
        <p:nvPicPr>
          <p:cNvPr descr="Screenshot_20241204-113835" id="364" name="Google Shape;364;p60"/>
          <p:cNvPicPr preferRelativeResize="0"/>
          <p:nvPr/>
        </p:nvPicPr>
        <p:blipFill>
          <a:blip r:embed="rId3">
            <a:alphaModFix/>
          </a:blip>
          <a:stretch>
            <a:fillRect/>
          </a:stretch>
        </p:blipFill>
        <p:spPr>
          <a:xfrm>
            <a:off x="5180503" y="686400"/>
            <a:ext cx="3790397" cy="2220775"/>
          </a:xfrm>
          <a:prstGeom prst="rect">
            <a:avLst/>
          </a:prstGeom>
          <a:noFill/>
          <a:ln>
            <a:noFill/>
          </a:ln>
        </p:spPr>
      </p:pic>
      <p:pic>
        <p:nvPicPr>
          <p:cNvPr id="365" name="Google Shape;365;p60"/>
          <p:cNvPicPr preferRelativeResize="0"/>
          <p:nvPr/>
        </p:nvPicPr>
        <p:blipFill>
          <a:blip r:embed="rId4">
            <a:alphaModFix/>
          </a:blip>
          <a:stretch>
            <a:fillRect/>
          </a:stretch>
        </p:blipFill>
        <p:spPr>
          <a:xfrm>
            <a:off x="5281125" y="2965600"/>
            <a:ext cx="3551175" cy="2124075"/>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6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Custom Buckets</a:t>
            </a:r>
            <a:endParaRPr>
              <a:highlight>
                <a:srgbClr val="FF0000"/>
              </a:highlight>
            </a:endParaRPr>
          </a:p>
        </p:txBody>
      </p:sp>
      <p:sp>
        <p:nvSpPr>
          <p:cNvPr id="371" name="Google Shape;371;p61"/>
          <p:cNvSpPr txBox="1"/>
          <p:nvPr>
            <p:ph idx="1" type="body"/>
          </p:nvPr>
        </p:nvSpPr>
        <p:spPr>
          <a:xfrm>
            <a:off x="311700" y="1152475"/>
            <a:ext cx="4503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If the customer has an irregular bucket for example a ditching bucket. We can change add a </a:t>
            </a:r>
            <a:r>
              <a:rPr lang="en"/>
              <a:t>measurement</a:t>
            </a:r>
            <a:r>
              <a:rPr lang="en"/>
              <a:t> within the calibration process to accommodate this bucket.</a:t>
            </a:r>
            <a:endParaRPr/>
          </a:p>
          <a:p>
            <a:pPr indent="-342900" lvl="0" marL="457200" rtl="0" algn="l">
              <a:spcBef>
                <a:spcPts val="0"/>
              </a:spcBef>
              <a:spcAft>
                <a:spcPts val="0"/>
              </a:spcAft>
              <a:buSzPts val="1800"/>
              <a:buChar char="●"/>
            </a:pPr>
            <a:r>
              <a:rPr lang="en"/>
              <a:t>The calibration process is the same but we will have to measure W2 which is the top width of the bucket and W1 is the bottom </a:t>
            </a:r>
            <a:r>
              <a:rPr lang="en"/>
              <a:t>width</a:t>
            </a:r>
            <a:r>
              <a:rPr lang="en"/>
              <a:t> of the bucket.</a:t>
            </a:r>
            <a:endParaRPr/>
          </a:p>
        </p:txBody>
      </p:sp>
      <p:pic>
        <p:nvPicPr>
          <p:cNvPr id="372" name="Google Shape;372;p61"/>
          <p:cNvPicPr preferRelativeResize="0"/>
          <p:nvPr/>
        </p:nvPicPr>
        <p:blipFill>
          <a:blip r:embed="rId3">
            <a:alphaModFix/>
          </a:blip>
          <a:stretch>
            <a:fillRect/>
          </a:stretch>
        </p:blipFill>
        <p:spPr>
          <a:xfrm>
            <a:off x="5332900" y="413174"/>
            <a:ext cx="3426925" cy="265350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6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Machine</a:t>
            </a:r>
            <a:r>
              <a:rPr lang="en"/>
              <a:t> Verification</a:t>
            </a:r>
            <a:endParaRPr>
              <a:highlight>
                <a:srgbClr val="FF0000"/>
              </a:highlight>
            </a:endParaRPr>
          </a:p>
        </p:txBody>
      </p:sp>
      <p:sp>
        <p:nvSpPr>
          <p:cNvPr id="378" name="Google Shape;378;p62"/>
          <p:cNvSpPr txBox="1"/>
          <p:nvPr>
            <p:ph idx="1" type="body"/>
          </p:nvPr>
        </p:nvSpPr>
        <p:spPr>
          <a:xfrm>
            <a:off x="311700" y="1152475"/>
            <a:ext cx="40065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Utilize a flat plane surface and a marked point on the ground to ensure machine is measuring correctly</a:t>
            </a:r>
            <a:endParaRPr/>
          </a:p>
          <a:p>
            <a:pPr indent="-342900" lvl="0" marL="457200" rtl="0" algn="l">
              <a:spcBef>
                <a:spcPts val="0"/>
              </a:spcBef>
              <a:spcAft>
                <a:spcPts val="0"/>
              </a:spcAft>
              <a:buSzPts val="1800"/>
              <a:buChar char="●"/>
            </a:pPr>
            <a:r>
              <a:rPr lang="en"/>
              <a:t>Check machine </a:t>
            </a:r>
            <a:r>
              <a:rPr lang="en"/>
              <a:t>against</a:t>
            </a:r>
            <a:r>
              <a:rPr lang="en"/>
              <a:t> the fixed point in the following order</a:t>
            </a:r>
            <a:endParaRPr/>
          </a:p>
          <a:p>
            <a:pPr indent="-317500" lvl="1" marL="914400" rtl="0" algn="l">
              <a:spcBef>
                <a:spcPts val="0"/>
              </a:spcBef>
              <a:spcAft>
                <a:spcPts val="0"/>
              </a:spcAft>
              <a:buSzPts val="1400"/>
              <a:buChar char="○"/>
            </a:pPr>
            <a:r>
              <a:rPr lang="en"/>
              <a:t>Flat to Vertical</a:t>
            </a:r>
            <a:endParaRPr/>
          </a:p>
          <a:p>
            <a:pPr indent="-317500" lvl="1" marL="914400" rtl="0" algn="l">
              <a:spcBef>
                <a:spcPts val="0"/>
              </a:spcBef>
              <a:spcAft>
                <a:spcPts val="0"/>
              </a:spcAft>
              <a:buSzPts val="1400"/>
              <a:buChar char="○"/>
            </a:pPr>
            <a:r>
              <a:rPr lang="en"/>
              <a:t>Far vs Close</a:t>
            </a:r>
            <a:endParaRPr/>
          </a:p>
          <a:p>
            <a:pPr indent="-317500" lvl="1" marL="914400" rtl="0" algn="l">
              <a:spcBef>
                <a:spcPts val="0"/>
              </a:spcBef>
              <a:spcAft>
                <a:spcPts val="0"/>
              </a:spcAft>
              <a:buSzPts val="1400"/>
              <a:buChar char="○"/>
            </a:pPr>
            <a:r>
              <a:rPr lang="en"/>
              <a:t>Compass Check</a:t>
            </a:r>
            <a:endParaRPr/>
          </a:p>
          <a:p>
            <a:pPr indent="0" lvl="0" marL="0" rtl="0" algn="l">
              <a:spcBef>
                <a:spcPts val="1200"/>
              </a:spcBef>
              <a:spcAft>
                <a:spcPts val="1200"/>
              </a:spcAft>
              <a:buNone/>
            </a:pPr>
            <a:r>
              <a:t/>
            </a:r>
            <a:endParaRPr/>
          </a:p>
        </p:txBody>
      </p:sp>
      <p:pic>
        <p:nvPicPr>
          <p:cNvPr id="379" name="Google Shape;379;p62" title="Video_20260105_121322_202.mp4">
            <a:hlinkClick r:id="rId3"/>
          </p:cNvPr>
          <p:cNvPicPr preferRelativeResize="0"/>
          <p:nvPr/>
        </p:nvPicPr>
        <p:blipFill>
          <a:blip r:embed="rId4">
            <a:alphaModFix/>
          </a:blip>
          <a:stretch>
            <a:fillRect/>
          </a:stretch>
        </p:blipFill>
        <p:spPr>
          <a:xfrm>
            <a:off x="4470600" y="1170125"/>
            <a:ext cx="4521002" cy="254306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9"/>
                                        </p:tgtEl>
                                        <p:attrNameLst>
                                          <p:attrName>style.visibility</p:attrName>
                                        </p:attrNameLst>
                                      </p:cBhvr>
                                      <p:to>
                                        <p:strVal val="visible"/>
                                      </p:to>
                                    </p:set>
                                    <p:animEffect filter="fade" transition="in">
                                      <p:cBhvr>
                                        <p:cTn dur="1000"/>
                                        <p:tgtEl>
                                          <p:spTgt spid="3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6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385" name="Google Shape;385;p6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386" name="Google Shape;386;p63" title="Video_20260105_121303_631.mp4">
            <a:hlinkClick r:id="rId3"/>
          </p:cNvPr>
          <p:cNvPicPr preferRelativeResize="0"/>
          <p:nvPr/>
        </p:nvPicPr>
        <p:blipFill>
          <a:blip r:embed="rId4">
            <a:alphaModFix/>
          </a:blip>
          <a:stretch>
            <a:fillRect/>
          </a:stretch>
        </p:blipFill>
        <p:spPr>
          <a:xfrm>
            <a:off x="0" y="-6"/>
            <a:ext cx="9144000" cy="514350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6"/>
                                        </p:tgtEl>
                                        <p:attrNameLst>
                                          <p:attrName>style.visibility</p:attrName>
                                        </p:attrNameLst>
                                      </p:cBhvr>
                                      <p:to>
                                        <p:strVal val="visible"/>
                                      </p:to>
                                    </p:set>
                                    <p:animEffect filter="fade" transition="in">
                                      <p:cBhvr>
                                        <p:cTn dur="1000"/>
                                        <p:tgtEl>
                                          <p:spTgt spid="3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6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Machine backup</a:t>
            </a:r>
            <a:endParaRPr/>
          </a:p>
        </p:txBody>
      </p:sp>
      <p:sp>
        <p:nvSpPr>
          <p:cNvPr id="392" name="Google Shape;392;p6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393" name="Google Shape;393;p64" title="05.01.2026_11.23.29_REC.mp4">
            <a:hlinkClick r:id="rId3"/>
          </p:cNvPr>
          <p:cNvPicPr preferRelativeResize="0"/>
          <p:nvPr/>
        </p:nvPicPr>
        <p:blipFill>
          <a:blip r:embed="rId4">
            <a:alphaModFix/>
          </a:blip>
          <a:stretch>
            <a:fillRect/>
          </a:stretch>
        </p:blipFill>
        <p:spPr>
          <a:xfrm>
            <a:off x="311700" y="1162825"/>
            <a:ext cx="6418900" cy="24629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3"/>
                                        </p:tgtEl>
                                        <p:attrNameLst>
                                          <p:attrName>style.visibility</p:attrName>
                                        </p:attrNameLst>
                                      </p:cBhvr>
                                      <p:to>
                                        <p:strVal val="visible"/>
                                      </p:to>
                                    </p:set>
                                    <p:animEffect filter="fade" transition="in">
                                      <p:cBhvr>
                                        <p:cTn dur="1000"/>
                                        <p:tgtEl>
                                          <p:spTgt spid="3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6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6"/>
              <a:buFont typeface="Arial"/>
              <a:buNone/>
            </a:pPr>
            <a:r>
              <a:rPr lang="en"/>
              <a:t>Basic Troubleshooting</a:t>
            </a:r>
            <a:endParaRPr/>
          </a:p>
        </p:txBody>
      </p:sp>
      <p:sp>
        <p:nvSpPr>
          <p:cNvPr id="399" name="Google Shape;399;p6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Calibration Issues</a:t>
            </a:r>
            <a:endParaRPr/>
          </a:p>
          <a:p>
            <a:pPr indent="-317500" lvl="1" marL="914400" rtl="0" algn="l">
              <a:spcBef>
                <a:spcPts val="0"/>
              </a:spcBef>
              <a:spcAft>
                <a:spcPts val="0"/>
              </a:spcAft>
              <a:buSzPts val="1400"/>
              <a:buChar char="○"/>
            </a:pPr>
            <a:r>
              <a:rPr lang="en"/>
              <a:t>Tape measure Check</a:t>
            </a:r>
            <a:endParaRPr/>
          </a:p>
          <a:p>
            <a:pPr indent="-317500" lvl="2" marL="1371600" rtl="0" algn="l">
              <a:spcBef>
                <a:spcPts val="0"/>
              </a:spcBef>
              <a:spcAft>
                <a:spcPts val="0"/>
              </a:spcAft>
              <a:buSzPts val="1400"/>
              <a:buChar char="■"/>
            </a:pPr>
            <a:r>
              <a:rPr lang="en"/>
              <a:t>Would indicate </a:t>
            </a:r>
            <a:r>
              <a:rPr lang="en"/>
              <a:t>sensor</a:t>
            </a:r>
            <a:r>
              <a:rPr lang="en"/>
              <a:t> or </a:t>
            </a:r>
            <a:r>
              <a:rPr lang="en"/>
              <a:t>measurements</a:t>
            </a:r>
            <a:endParaRPr/>
          </a:p>
          <a:p>
            <a:pPr indent="-317500" lvl="1" marL="914400" rtl="0" algn="l">
              <a:spcBef>
                <a:spcPts val="0"/>
              </a:spcBef>
              <a:spcAft>
                <a:spcPts val="0"/>
              </a:spcAft>
              <a:buSzPts val="1400"/>
              <a:buChar char="○"/>
            </a:pPr>
            <a:r>
              <a:rPr lang="en"/>
              <a:t>Flat to vertical </a:t>
            </a:r>
            <a:r>
              <a:rPr lang="en"/>
              <a:t>inaccurate</a:t>
            </a:r>
            <a:endParaRPr/>
          </a:p>
          <a:p>
            <a:pPr indent="-317500" lvl="2" marL="1371600" rtl="0" algn="l">
              <a:spcBef>
                <a:spcPts val="0"/>
              </a:spcBef>
              <a:spcAft>
                <a:spcPts val="0"/>
              </a:spcAft>
              <a:buSzPts val="1400"/>
              <a:buChar char="■"/>
            </a:pPr>
            <a:r>
              <a:rPr lang="en"/>
              <a:t>Points to bucket sensor issues</a:t>
            </a:r>
            <a:endParaRPr/>
          </a:p>
          <a:p>
            <a:pPr indent="-317500" lvl="1" marL="914400" rtl="0" algn="l">
              <a:spcBef>
                <a:spcPts val="0"/>
              </a:spcBef>
              <a:spcAft>
                <a:spcPts val="0"/>
              </a:spcAft>
              <a:buSzPts val="1400"/>
              <a:buChar char="○"/>
            </a:pPr>
            <a:r>
              <a:rPr lang="en"/>
              <a:t>Far vs close inaccurate</a:t>
            </a:r>
            <a:endParaRPr/>
          </a:p>
          <a:p>
            <a:pPr indent="-317500" lvl="2" marL="1371600" rtl="0" algn="l">
              <a:spcBef>
                <a:spcPts val="0"/>
              </a:spcBef>
              <a:spcAft>
                <a:spcPts val="0"/>
              </a:spcAft>
              <a:buSzPts val="1400"/>
              <a:buChar char="■"/>
            </a:pPr>
            <a:r>
              <a:rPr lang="en"/>
              <a:t>Indicates a stick or GPS issues</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6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Basic Troubleshooting</a:t>
            </a:r>
            <a:endParaRPr/>
          </a:p>
        </p:txBody>
      </p:sp>
      <p:sp>
        <p:nvSpPr>
          <p:cNvPr id="405" name="Google Shape;405;p6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Radio Issues</a:t>
            </a:r>
            <a:endParaRPr/>
          </a:p>
          <a:p>
            <a:pPr indent="-317500" lvl="1" marL="914400" rtl="0" algn="l">
              <a:spcBef>
                <a:spcPts val="0"/>
              </a:spcBef>
              <a:spcAft>
                <a:spcPts val="0"/>
              </a:spcAft>
              <a:buSzPts val="1400"/>
              <a:buChar char="○"/>
            </a:pPr>
            <a:r>
              <a:rPr lang="en"/>
              <a:t>Common cause are incorrect login information for the network</a:t>
            </a:r>
            <a:endParaRPr/>
          </a:p>
          <a:p>
            <a:pPr indent="-317500" lvl="1" marL="914400" rtl="0" algn="l">
              <a:spcBef>
                <a:spcPts val="0"/>
              </a:spcBef>
              <a:spcAft>
                <a:spcPts val="0"/>
              </a:spcAft>
              <a:buSzPts val="1400"/>
              <a:buChar char="○"/>
            </a:pPr>
            <a:r>
              <a:rPr lang="en"/>
              <a:t>No </a:t>
            </a:r>
            <a:r>
              <a:rPr lang="en"/>
              <a:t>cellular</a:t>
            </a:r>
            <a:r>
              <a:rPr lang="en"/>
              <a:t> data on machine </a:t>
            </a:r>
            <a:r>
              <a:rPr lang="en"/>
              <a:t>display</a:t>
            </a:r>
            <a:endParaRPr/>
          </a:p>
          <a:p>
            <a:pPr indent="-317500" lvl="1" marL="914400" rtl="0" algn="l">
              <a:spcBef>
                <a:spcPts val="0"/>
              </a:spcBef>
              <a:spcAft>
                <a:spcPts val="0"/>
              </a:spcAft>
              <a:buSzPts val="1400"/>
              <a:buChar char="○"/>
            </a:pPr>
            <a:r>
              <a:rPr lang="en"/>
              <a:t>Incorrect radio setting on radio</a:t>
            </a:r>
            <a:endParaRPr/>
          </a:p>
          <a:p>
            <a:pPr indent="-317500" lvl="1" marL="914400" rtl="0" algn="l">
              <a:spcBef>
                <a:spcPts val="0"/>
              </a:spcBef>
              <a:spcAft>
                <a:spcPts val="0"/>
              </a:spcAft>
              <a:buSzPts val="1400"/>
              <a:buChar char="○"/>
            </a:pPr>
            <a:r>
              <a:rPr lang="en"/>
              <a:t>Base station not broadcasting</a:t>
            </a:r>
            <a:endParaRPr/>
          </a:p>
          <a:p>
            <a:pPr indent="-342900" lvl="0" marL="457200" rtl="0" algn="l">
              <a:spcBef>
                <a:spcPts val="0"/>
              </a:spcBef>
              <a:spcAft>
                <a:spcPts val="0"/>
              </a:spcAft>
              <a:buSzPts val="1800"/>
              <a:buChar char="●"/>
            </a:pPr>
            <a:r>
              <a:rPr lang="en"/>
              <a:t>No GPS Fix (non-Radio)</a:t>
            </a:r>
            <a:endParaRPr/>
          </a:p>
          <a:p>
            <a:pPr indent="-317500" lvl="1" marL="914400" rtl="0" algn="l">
              <a:spcBef>
                <a:spcPts val="0"/>
              </a:spcBef>
              <a:spcAft>
                <a:spcPts val="0"/>
              </a:spcAft>
              <a:buSzPts val="1400"/>
              <a:buChar char="○"/>
            </a:pPr>
            <a:r>
              <a:rPr lang="en"/>
              <a:t>Machine antenna issue</a:t>
            </a:r>
            <a:endParaRPr/>
          </a:p>
          <a:p>
            <a:pPr indent="-317500" lvl="1" marL="914400" rtl="0" algn="l">
              <a:spcBef>
                <a:spcPts val="0"/>
              </a:spcBef>
              <a:spcAft>
                <a:spcPts val="0"/>
              </a:spcAft>
              <a:buSzPts val="1400"/>
              <a:buChar char="○"/>
            </a:pPr>
            <a:r>
              <a:rPr lang="en"/>
              <a:t>Antenna does not have clear sky </a:t>
            </a:r>
            <a:r>
              <a:rPr lang="en"/>
              <a:t>visibility</a:t>
            </a:r>
            <a:endParaRPr/>
          </a:p>
          <a:p>
            <a:pPr indent="0" lvl="0" marL="0" rtl="0" algn="l">
              <a:spcBef>
                <a:spcPts val="1200"/>
              </a:spcBef>
              <a:spcAft>
                <a:spcPts val="1200"/>
              </a:spcAft>
              <a:buNone/>
            </a:pPr>
            <a:r>
              <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6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Do’s and </a:t>
            </a:r>
            <a:r>
              <a:rPr lang="en"/>
              <a:t>Don'ts</a:t>
            </a:r>
            <a:endParaRPr/>
          </a:p>
        </p:txBody>
      </p:sp>
      <p:sp>
        <p:nvSpPr>
          <p:cNvPr id="411" name="Google Shape;411;p6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Hot engine components</a:t>
            </a:r>
            <a:endParaRPr/>
          </a:p>
          <a:p>
            <a:pPr indent="-342900" lvl="0" marL="457200" rtl="0" algn="l">
              <a:spcBef>
                <a:spcPts val="0"/>
              </a:spcBef>
              <a:spcAft>
                <a:spcPts val="0"/>
              </a:spcAft>
              <a:buSzPts val="1800"/>
              <a:buChar char="●"/>
            </a:pPr>
            <a:r>
              <a:rPr lang="en"/>
              <a:t>Pinch/Rub Points</a:t>
            </a:r>
            <a:endParaRPr/>
          </a:p>
          <a:p>
            <a:pPr indent="-342900" lvl="0" marL="457200" rtl="0" algn="l">
              <a:spcBef>
                <a:spcPts val="0"/>
              </a:spcBef>
              <a:spcAft>
                <a:spcPts val="0"/>
              </a:spcAft>
              <a:buSzPts val="1800"/>
              <a:buChar char="●"/>
            </a:pPr>
            <a:r>
              <a:rPr lang="en"/>
              <a:t>Master </a:t>
            </a:r>
            <a:r>
              <a:rPr lang="en"/>
              <a:t>ground for welding</a:t>
            </a:r>
            <a:endParaRPr/>
          </a:p>
          <a:p>
            <a:pPr indent="-342900" lvl="0" marL="457200" rtl="0" algn="l">
              <a:spcBef>
                <a:spcPts val="0"/>
              </a:spcBef>
              <a:spcAft>
                <a:spcPts val="0"/>
              </a:spcAft>
              <a:buSzPts val="1800"/>
              <a:buChar char="●"/>
            </a:pPr>
            <a:r>
              <a:rPr lang="en"/>
              <a:t>Operator seat movement</a:t>
            </a:r>
            <a:endParaRPr/>
          </a:p>
          <a:p>
            <a:pPr indent="-342900" lvl="0" marL="457200" rtl="0" algn="l">
              <a:spcBef>
                <a:spcPts val="0"/>
              </a:spcBef>
              <a:spcAft>
                <a:spcPts val="0"/>
              </a:spcAft>
              <a:buSzPts val="1800"/>
              <a:buChar char="●"/>
            </a:pPr>
            <a:r>
              <a:rPr lang="en"/>
              <a:t>Beware of bucket movements some bucket may make contact with machine</a:t>
            </a:r>
            <a:endParaRPr/>
          </a:p>
          <a:p>
            <a:pPr indent="-342900" lvl="0" marL="457200" rtl="0" algn="l">
              <a:spcBef>
                <a:spcPts val="0"/>
              </a:spcBef>
              <a:spcAft>
                <a:spcPts val="0"/>
              </a:spcAft>
              <a:buSzPts val="1800"/>
              <a:buChar char="●"/>
            </a:pPr>
            <a:r>
              <a:rPr lang="en"/>
              <a:t>Verify unit of measurement before calibrating</a:t>
            </a:r>
            <a:endParaRPr/>
          </a:p>
          <a:p>
            <a:pPr indent="-342900" lvl="0" marL="457200" rtl="0" algn="l">
              <a:spcBef>
                <a:spcPts val="0"/>
              </a:spcBef>
              <a:spcAft>
                <a:spcPts val="0"/>
              </a:spcAft>
              <a:buSzPts val="1800"/>
              <a:buChar char="●"/>
            </a:pPr>
            <a:r>
              <a:rPr lang="en"/>
              <a:t>Check smart level operation</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15" name="Shape 415"/>
        <p:cNvGrpSpPr/>
        <p:nvPr/>
      </p:nvGrpSpPr>
      <p:grpSpPr>
        <a:xfrm>
          <a:off x="0" y="0"/>
          <a:ext cx="0" cy="0"/>
          <a:chOff x="0" y="0"/>
          <a:chExt cx="0" cy="0"/>
        </a:xfrm>
      </p:grpSpPr>
      <p:sp>
        <p:nvSpPr>
          <p:cNvPr id="416" name="Google Shape;416;p68"/>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a:t>Process and Paperwork</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