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y="6858000" cx="12192000"/>
  <p:notesSz cx="6858000" cy="9144000"/>
  <p:embeddedFontLst>
    <p:embeddedFont>
      <p:font typeface="Play"/>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font" Target="fonts/Play-bold.fntdata"/><Relationship Id="rId6" Type="http://schemas.openxmlformats.org/officeDocument/2006/relationships/slide" Target="slides/slide2.xml"/><Relationship Id="rId18" Type="http://schemas.openxmlformats.org/officeDocument/2006/relationships/font" Target="fonts/Play-regular.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b55b8add39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g3b55b8add39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b55b8add39_1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g3b55b8add39_1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b55b8add39_1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g3b55b8add39_1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b55b8add39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g3b55b8add39_1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b55b8add39_1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g3b55b8add39_1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3867e75e7b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g3867e75e7b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enchmark CHC Them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E9E9E9"/>
              </a:buClr>
              <a:buSzPts val="2400"/>
              <a:buNone/>
              <a:defRPr sz="2400">
                <a:solidFill>
                  <a:srgbClr val="E9E9E9"/>
                </a:solidFill>
              </a:defRPr>
            </a:lvl1pPr>
            <a:lvl2pPr indent="-228600" lvl="1" marL="914400" algn="l">
              <a:lnSpc>
                <a:spcPct val="90000"/>
              </a:lnSpc>
              <a:spcBef>
                <a:spcPts val="500"/>
              </a:spcBef>
              <a:spcAft>
                <a:spcPts val="0"/>
              </a:spcAft>
              <a:buClr>
                <a:srgbClr val="E9E9E9"/>
              </a:buClr>
              <a:buSzPts val="2000"/>
              <a:buNone/>
              <a:defRPr sz="2000">
                <a:solidFill>
                  <a:srgbClr val="E9E9E9"/>
                </a:solidFill>
              </a:defRPr>
            </a:lvl2pPr>
            <a:lvl3pPr indent="-228600" lvl="2" marL="1371600" algn="l">
              <a:lnSpc>
                <a:spcPct val="90000"/>
              </a:lnSpc>
              <a:spcBef>
                <a:spcPts val="500"/>
              </a:spcBef>
              <a:spcAft>
                <a:spcPts val="0"/>
              </a:spcAft>
              <a:buClr>
                <a:srgbClr val="E9E9E9"/>
              </a:buClr>
              <a:buSzPts val="1800"/>
              <a:buNone/>
              <a:defRPr sz="1800">
                <a:solidFill>
                  <a:srgbClr val="E9E9E9"/>
                </a:solidFill>
              </a:defRPr>
            </a:lvl3pPr>
            <a:lvl4pPr indent="-228600" lvl="3" marL="1828800" algn="l">
              <a:lnSpc>
                <a:spcPct val="90000"/>
              </a:lnSpc>
              <a:spcBef>
                <a:spcPts val="500"/>
              </a:spcBef>
              <a:spcAft>
                <a:spcPts val="0"/>
              </a:spcAft>
              <a:buClr>
                <a:srgbClr val="E9E9E9"/>
              </a:buClr>
              <a:buSzPts val="1600"/>
              <a:buNone/>
              <a:defRPr sz="1600">
                <a:solidFill>
                  <a:srgbClr val="E9E9E9"/>
                </a:solidFill>
              </a:defRPr>
            </a:lvl4pPr>
            <a:lvl5pPr indent="-228600" lvl="4" marL="2286000" algn="l">
              <a:lnSpc>
                <a:spcPct val="90000"/>
              </a:lnSpc>
              <a:spcBef>
                <a:spcPts val="500"/>
              </a:spcBef>
              <a:spcAft>
                <a:spcPts val="0"/>
              </a:spcAft>
              <a:buClr>
                <a:srgbClr val="E9E9E9"/>
              </a:buClr>
              <a:buSzPts val="1600"/>
              <a:buNone/>
              <a:defRPr sz="1600">
                <a:solidFill>
                  <a:srgbClr val="E9E9E9"/>
                </a:solidFill>
              </a:defRPr>
            </a:lvl5pPr>
            <a:lvl6pPr indent="-228600" lvl="5" marL="2743200" algn="l">
              <a:lnSpc>
                <a:spcPct val="90000"/>
              </a:lnSpc>
              <a:spcBef>
                <a:spcPts val="500"/>
              </a:spcBef>
              <a:spcAft>
                <a:spcPts val="0"/>
              </a:spcAft>
              <a:buClr>
                <a:srgbClr val="E9E9E9"/>
              </a:buClr>
              <a:buSzPts val="1600"/>
              <a:buNone/>
              <a:defRPr sz="1600">
                <a:solidFill>
                  <a:srgbClr val="E9E9E9"/>
                </a:solidFill>
              </a:defRPr>
            </a:lvl6pPr>
            <a:lvl7pPr indent="-228600" lvl="6" marL="3200400" algn="l">
              <a:lnSpc>
                <a:spcPct val="90000"/>
              </a:lnSpc>
              <a:spcBef>
                <a:spcPts val="500"/>
              </a:spcBef>
              <a:spcAft>
                <a:spcPts val="0"/>
              </a:spcAft>
              <a:buClr>
                <a:srgbClr val="E9E9E9"/>
              </a:buClr>
              <a:buSzPts val="1600"/>
              <a:buNone/>
              <a:defRPr sz="1600">
                <a:solidFill>
                  <a:srgbClr val="E9E9E9"/>
                </a:solidFill>
              </a:defRPr>
            </a:lvl7pPr>
            <a:lvl8pPr indent="-228600" lvl="7" marL="3657600" algn="l">
              <a:lnSpc>
                <a:spcPct val="90000"/>
              </a:lnSpc>
              <a:spcBef>
                <a:spcPts val="500"/>
              </a:spcBef>
              <a:spcAft>
                <a:spcPts val="0"/>
              </a:spcAft>
              <a:buClr>
                <a:srgbClr val="E9E9E9"/>
              </a:buClr>
              <a:buSzPts val="1600"/>
              <a:buNone/>
              <a:defRPr sz="1600">
                <a:solidFill>
                  <a:srgbClr val="E9E9E9"/>
                </a:solidFill>
              </a:defRPr>
            </a:lvl8pPr>
            <a:lvl9pPr indent="-228600" lvl="8" marL="4114800" algn="l">
              <a:lnSpc>
                <a:spcPct val="90000"/>
              </a:lnSpc>
              <a:spcBef>
                <a:spcPts val="500"/>
              </a:spcBef>
              <a:spcAft>
                <a:spcPts val="0"/>
              </a:spcAft>
              <a:buClr>
                <a:srgbClr val="E9E9E9"/>
              </a:buClr>
              <a:buSzPts val="1600"/>
              <a:buNone/>
              <a:defRPr sz="1600">
                <a:solidFill>
                  <a:srgbClr val="E9E9E9"/>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lt1"/>
              </a:buClr>
              <a:buSzPts val="3200"/>
              <a:buChar char="•"/>
              <a:defRPr sz="3200"/>
            </a:lvl1pPr>
            <a:lvl2pPr indent="-406400" lvl="1" marL="914400" algn="l">
              <a:lnSpc>
                <a:spcPct val="90000"/>
              </a:lnSpc>
              <a:spcBef>
                <a:spcPts val="500"/>
              </a:spcBef>
              <a:spcAft>
                <a:spcPts val="0"/>
              </a:spcAft>
              <a:buClr>
                <a:schemeClr val="lt1"/>
              </a:buClr>
              <a:buSzPts val="2800"/>
              <a:buChar char="•"/>
              <a:defRPr sz="2800"/>
            </a:lvl2pPr>
            <a:lvl3pPr indent="-381000" lvl="2" marL="1371600" algn="l">
              <a:lnSpc>
                <a:spcPct val="90000"/>
              </a:lnSpc>
              <a:spcBef>
                <a:spcPts val="500"/>
              </a:spcBef>
              <a:spcAft>
                <a:spcPts val="0"/>
              </a:spcAft>
              <a:buClr>
                <a:schemeClr val="lt1"/>
              </a:buClr>
              <a:buSzPts val="2400"/>
              <a:buChar char="•"/>
              <a:defRPr sz="2400"/>
            </a:lvl3pPr>
            <a:lvl4pPr indent="-355600" lvl="3" marL="1828800" algn="l">
              <a:lnSpc>
                <a:spcPct val="90000"/>
              </a:lnSpc>
              <a:spcBef>
                <a:spcPts val="500"/>
              </a:spcBef>
              <a:spcAft>
                <a:spcPts val="0"/>
              </a:spcAft>
              <a:buClr>
                <a:schemeClr val="lt1"/>
              </a:buClr>
              <a:buSzPts val="2000"/>
              <a:buChar char="•"/>
              <a:defRPr sz="2000"/>
            </a:lvl4pPr>
            <a:lvl5pPr indent="-355600" lvl="4" marL="2286000" algn="l">
              <a:lnSpc>
                <a:spcPct val="90000"/>
              </a:lnSpc>
              <a:spcBef>
                <a:spcPts val="500"/>
              </a:spcBef>
              <a:spcAft>
                <a:spcPts val="0"/>
              </a:spcAft>
              <a:buClr>
                <a:schemeClr val="lt1"/>
              </a:buClr>
              <a:buSzPts val="2000"/>
              <a:buChar char="•"/>
              <a:defRPr sz="2000"/>
            </a:lvl5pPr>
            <a:lvl6pPr indent="-355600" lvl="5" marL="2743200" algn="l">
              <a:lnSpc>
                <a:spcPct val="90000"/>
              </a:lnSpc>
              <a:spcBef>
                <a:spcPts val="500"/>
              </a:spcBef>
              <a:spcAft>
                <a:spcPts val="0"/>
              </a:spcAft>
              <a:buClr>
                <a:schemeClr val="lt1"/>
              </a:buClr>
              <a:buSzPts val="2000"/>
              <a:buChar char="•"/>
              <a:defRPr sz="2000"/>
            </a:lvl6pPr>
            <a:lvl7pPr indent="-355600" lvl="6" marL="3200400" algn="l">
              <a:lnSpc>
                <a:spcPct val="90000"/>
              </a:lnSpc>
              <a:spcBef>
                <a:spcPts val="500"/>
              </a:spcBef>
              <a:spcAft>
                <a:spcPts val="0"/>
              </a:spcAft>
              <a:buClr>
                <a:schemeClr val="lt1"/>
              </a:buClr>
              <a:buSzPts val="2000"/>
              <a:buChar char="•"/>
              <a:defRPr sz="2000"/>
            </a:lvl7pPr>
            <a:lvl8pPr indent="-355600" lvl="7" marL="3657600" algn="l">
              <a:lnSpc>
                <a:spcPct val="90000"/>
              </a:lnSpc>
              <a:spcBef>
                <a:spcPts val="500"/>
              </a:spcBef>
              <a:spcAft>
                <a:spcPts val="0"/>
              </a:spcAft>
              <a:buClr>
                <a:schemeClr val="lt1"/>
              </a:buClr>
              <a:buSzPts val="2000"/>
              <a:buChar char="•"/>
              <a:defRPr sz="2000"/>
            </a:lvl8pPr>
            <a:lvl9pPr indent="-355600" lvl="8" marL="4114800" algn="l">
              <a:lnSpc>
                <a:spcPct val="90000"/>
              </a:lnSpc>
              <a:spcBef>
                <a:spcPts val="500"/>
              </a:spcBef>
              <a:spcAft>
                <a:spcPts val="0"/>
              </a:spcAft>
              <a:buClr>
                <a:schemeClr val="lt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Play"/>
              <a:buNone/>
              <a:defRPr b="0" i="0" sz="4400" u="none" cap="none" strike="noStrike">
                <a:solidFill>
                  <a:schemeClr val="lt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Arial"/>
                <a:ea typeface="Arial"/>
                <a:cs typeface="Arial"/>
                <a:sym typeface="Arial"/>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Arial"/>
                <a:ea typeface="Arial"/>
                <a:cs typeface="Arial"/>
                <a:sym typeface="Arial"/>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Arial"/>
                <a:ea typeface="Arial"/>
                <a:cs typeface="Arial"/>
                <a:sym typeface="Arial"/>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E9E9E9"/>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E9E9E9"/>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E9E9E9"/>
                </a:solidFill>
                <a:latin typeface="Arial"/>
                <a:ea typeface="Arial"/>
                <a:cs typeface="Arial"/>
                <a:sym typeface="Arial"/>
              </a:defRPr>
            </a:lvl1pPr>
            <a:lvl2pPr indent="0" lvl="1" marL="0" marR="0" rtl="0" algn="r">
              <a:spcBef>
                <a:spcPts val="0"/>
              </a:spcBef>
              <a:buNone/>
              <a:defRPr b="0" i="0" sz="1200" u="none" cap="none" strike="noStrike">
                <a:solidFill>
                  <a:srgbClr val="E9E9E9"/>
                </a:solidFill>
                <a:latin typeface="Arial"/>
                <a:ea typeface="Arial"/>
                <a:cs typeface="Arial"/>
                <a:sym typeface="Arial"/>
              </a:defRPr>
            </a:lvl2pPr>
            <a:lvl3pPr indent="0" lvl="2" marL="0" marR="0" rtl="0" algn="r">
              <a:spcBef>
                <a:spcPts val="0"/>
              </a:spcBef>
              <a:buNone/>
              <a:defRPr b="0" i="0" sz="1200" u="none" cap="none" strike="noStrike">
                <a:solidFill>
                  <a:srgbClr val="E9E9E9"/>
                </a:solidFill>
                <a:latin typeface="Arial"/>
                <a:ea typeface="Arial"/>
                <a:cs typeface="Arial"/>
                <a:sym typeface="Arial"/>
              </a:defRPr>
            </a:lvl3pPr>
            <a:lvl4pPr indent="0" lvl="3" marL="0" marR="0" rtl="0" algn="r">
              <a:spcBef>
                <a:spcPts val="0"/>
              </a:spcBef>
              <a:buNone/>
              <a:defRPr b="0" i="0" sz="1200" u="none" cap="none" strike="noStrike">
                <a:solidFill>
                  <a:srgbClr val="E9E9E9"/>
                </a:solidFill>
                <a:latin typeface="Arial"/>
                <a:ea typeface="Arial"/>
                <a:cs typeface="Arial"/>
                <a:sym typeface="Arial"/>
              </a:defRPr>
            </a:lvl4pPr>
            <a:lvl5pPr indent="0" lvl="4" marL="0" marR="0" rtl="0" algn="r">
              <a:spcBef>
                <a:spcPts val="0"/>
              </a:spcBef>
              <a:buNone/>
              <a:defRPr b="0" i="0" sz="1200" u="none" cap="none" strike="noStrike">
                <a:solidFill>
                  <a:srgbClr val="E9E9E9"/>
                </a:solidFill>
                <a:latin typeface="Arial"/>
                <a:ea typeface="Arial"/>
                <a:cs typeface="Arial"/>
                <a:sym typeface="Arial"/>
              </a:defRPr>
            </a:lvl5pPr>
            <a:lvl6pPr indent="0" lvl="5" marL="0" marR="0" rtl="0" algn="r">
              <a:spcBef>
                <a:spcPts val="0"/>
              </a:spcBef>
              <a:buNone/>
              <a:defRPr b="0" i="0" sz="1200" u="none" cap="none" strike="noStrike">
                <a:solidFill>
                  <a:srgbClr val="E9E9E9"/>
                </a:solidFill>
                <a:latin typeface="Arial"/>
                <a:ea typeface="Arial"/>
                <a:cs typeface="Arial"/>
                <a:sym typeface="Arial"/>
              </a:defRPr>
            </a:lvl6pPr>
            <a:lvl7pPr indent="0" lvl="6" marL="0" marR="0" rtl="0" algn="r">
              <a:spcBef>
                <a:spcPts val="0"/>
              </a:spcBef>
              <a:buNone/>
              <a:defRPr b="0" i="0" sz="1200" u="none" cap="none" strike="noStrike">
                <a:solidFill>
                  <a:srgbClr val="E9E9E9"/>
                </a:solidFill>
                <a:latin typeface="Arial"/>
                <a:ea typeface="Arial"/>
                <a:cs typeface="Arial"/>
                <a:sym typeface="Arial"/>
              </a:defRPr>
            </a:lvl7pPr>
            <a:lvl8pPr indent="0" lvl="7" marL="0" marR="0" rtl="0" algn="r">
              <a:spcBef>
                <a:spcPts val="0"/>
              </a:spcBef>
              <a:buNone/>
              <a:defRPr b="0" i="0" sz="1200" u="none" cap="none" strike="noStrike">
                <a:solidFill>
                  <a:srgbClr val="E9E9E9"/>
                </a:solidFill>
                <a:latin typeface="Arial"/>
                <a:ea typeface="Arial"/>
                <a:cs typeface="Arial"/>
                <a:sym typeface="Arial"/>
              </a:defRPr>
            </a:lvl8pPr>
            <a:lvl9pPr indent="0" lvl="8" marL="0" marR="0" rtl="0" algn="r">
              <a:spcBef>
                <a:spcPts val="0"/>
              </a:spcBef>
              <a:buNone/>
              <a:defRPr b="0" i="0" sz="1200" u="none" cap="none" strike="noStrike">
                <a:solidFill>
                  <a:srgbClr val="E9E9E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drive.google.com/file/d/1ZRNQ9SdoIG-XO3eijk05Y0nBY5ROsedu/view" TargetMode="Externa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hyperlink" Target="http://drive.google.com/file/d/1B5vcLXazVD-bra20vrI2B0HQGJa82PLx/view" TargetMode="External"/><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drive.google.com/file/d/1UdEcUCkKyry6s7gFNdNSAJHg386tyGvI/view" TargetMode="Externa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drive.google.com/file/d/1djsaar8htaRYMaKTwfGkP0NN71-rfiqI/view" TargetMode="Externa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drive.google.com/file/d/1JIv9Wt8BJT9krdLhLMqb3kdvPhFjbAAW/view" TargetMode="Externa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drive.google.com/file/d/137c1aj9XAgivgHGNAl0au9LBd-ANpgSE/view" TargetMode="External"/><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drive.google.com/file/d/1KcqLaXAG3ClmkDJgeOn6-a--bC1KZHEk/view" TargetMode="External"/><Relationship Id="rId4"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6000"/>
              <a:buFont typeface="Play"/>
              <a:buNone/>
            </a:pPr>
            <a:r>
              <a:rPr lang="en-US"/>
              <a:t>How to Train a Customer</a:t>
            </a:r>
            <a:endParaRPr/>
          </a:p>
        </p:txBody>
      </p:sp>
      <p:sp>
        <p:nvSpPr>
          <p:cNvPr id="85" name="Google Shape;85;p1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2400"/>
              <a:buNone/>
            </a:pPr>
            <a:r>
              <a:rPr lang="en-US"/>
              <a:t>Onsite training after installation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4"/>
          <p:cNvSpPr txBox="1"/>
          <p:nvPr>
            <p:ph idx="1" type="body"/>
          </p:nvPr>
        </p:nvSpPr>
        <p:spPr>
          <a:xfrm>
            <a:off x="695325" y="1373574"/>
            <a:ext cx="10670667" cy="113338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t>Introduce the operator to the User Interface (Screen Layout)</a:t>
            </a:r>
            <a:endParaRPr/>
          </a:p>
          <a:p>
            <a:pPr indent="0" lvl="0" marL="0" rtl="0" algn="l">
              <a:lnSpc>
                <a:spcPct val="90000"/>
              </a:lnSpc>
              <a:spcBef>
                <a:spcPts val="1000"/>
              </a:spcBef>
              <a:spcAft>
                <a:spcPts val="0"/>
              </a:spcAft>
              <a:buClr>
                <a:schemeClr val="lt1"/>
              </a:buClr>
              <a:buSzPts val="1800"/>
              <a:buNone/>
            </a:pPr>
            <a:r>
              <a:rPr lang="en-US" sz="1800"/>
              <a:t>(Doing this step first helps them understand the function and layout quickly)</a:t>
            </a:r>
            <a:endParaRPr/>
          </a:p>
          <a:p>
            <a:pPr indent="0" lvl="0" marL="0" rtl="0" algn="l">
              <a:lnSpc>
                <a:spcPct val="90000"/>
              </a:lnSpc>
              <a:spcBef>
                <a:spcPts val="1000"/>
              </a:spcBef>
              <a:spcAft>
                <a:spcPts val="0"/>
              </a:spcAft>
              <a:buClr>
                <a:schemeClr val="lt1"/>
              </a:buClr>
              <a:buSzPts val="1800"/>
              <a:buNone/>
            </a:pPr>
            <a:r>
              <a:rPr lang="en-US" sz="1800"/>
              <a:t> </a:t>
            </a:r>
            <a:r>
              <a:rPr b="1" lang="en-US" sz="1400"/>
              <a:t>Time spent: Average of 10 minutes</a:t>
            </a:r>
            <a:endParaRPr/>
          </a:p>
          <a:p>
            <a:pPr indent="0" lvl="0" marL="0" rtl="0" algn="l">
              <a:lnSpc>
                <a:spcPct val="90000"/>
              </a:lnSpc>
              <a:spcBef>
                <a:spcPts val="1000"/>
              </a:spcBef>
              <a:spcAft>
                <a:spcPts val="0"/>
              </a:spcAft>
              <a:buClr>
                <a:schemeClr val="lt1"/>
              </a:buClr>
              <a:buSzPts val="2800"/>
              <a:buNone/>
            </a:pPr>
            <a:r>
              <a:t/>
            </a:r>
            <a:endParaRPr/>
          </a:p>
        </p:txBody>
      </p:sp>
      <p:pic>
        <p:nvPicPr>
          <p:cNvPr descr="A screen shot of a computer&#10;&#10;AI-generated content may be incorrect." id="91" name="Google Shape;91;p14"/>
          <p:cNvPicPr preferRelativeResize="0"/>
          <p:nvPr/>
        </p:nvPicPr>
        <p:blipFill rotWithShape="1">
          <a:blip r:embed="rId3">
            <a:alphaModFix/>
          </a:blip>
          <a:srcRect b="10262" l="0" r="0" t="0"/>
          <a:stretch/>
        </p:blipFill>
        <p:spPr>
          <a:xfrm>
            <a:off x="4710941" y="2790825"/>
            <a:ext cx="7083895" cy="4048920"/>
          </a:xfrm>
          <a:prstGeom prst="rect">
            <a:avLst/>
          </a:prstGeom>
          <a:noFill/>
          <a:ln>
            <a:noFill/>
          </a:ln>
        </p:spPr>
      </p:pic>
      <p:sp>
        <p:nvSpPr>
          <p:cNvPr id="92" name="Google Shape;92;p14"/>
          <p:cNvSpPr txBox="1"/>
          <p:nvPr/>
        </p:nvSpPr>
        <p:spPr>
          <a:xfrm>
            <a:off x="519427" y="3196878"/>
            <a:ext cx="4326893"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Arial"/>
                <a:ea typeface="Arial"/>
                <a:cs typeface="Arial"/>
                <a:sym typeface="Arial"/>
              </a:rPr>
              <a:t>Explain that the screen is broken down into three main windows</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Upper Left (Cut/Fill)</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Bottom Left (Front/Side view of Bucket)</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Main View (Top down view of Machine)</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Changes Views from small corner to large View</a:t>
            </a:r>
            <a:endParaRPr/>
          </a:p>
        </p:txBody>
      </p:sp>
      <p:sp>
        <p:nvSpPr>
          <p:cNvPr id="93" name="Google Shape;93;p14"/>
          <p:cNvSpPr/>
          <p:nvPr/>
        </p:nvSpPr>
        <p:spPr>
          <a:xfrm>
            <a:off x="4846320" y="3429000"/>
            <a:ext cx="2130552" cy="1527048"/>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4" name="Google Shape;94;p14"/>
          <p:cNvSpPr/>
          <p:nvPr/>
        </p:nvSpPr>
        <p:spPr>
          <a:xfrm>
            <a:off x="4852416" y="5030528"/>
            <a:ext cx="1886712" cy="1527048"/>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5" name="Google Shape;95;p14"/>
          <p:cNvSpPr/>
          <p:nvPr/>
        </p:nvSpPr>
        <p:spPr>
          <a:xfrm>
            <a:off x="7223760" y="3712864"/>
            <a:ext cx="3593592" cy="2450192"/>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6" name="Google Shape;96;p14"/>
          <p:cNvSpPr/>
          <p:nvPr/>
        </p:nvSpPr>
        <p:spPr>
          <a:xfrm>
            <a:off x="6739128" y="5422392"/>
            <a:ext cx="484632" cy="455695"/>
          </a:xfrm>
          <a:prstGeom prst="rect">
            <a:avLst/>
          </a:prstGeom>
          <a:noFill/>
          <a:ln cap="flat" cmpd="sng" w="762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7" name="Google Shape;97;p14"/>
          <p:cNvSpPr/>
          <p:nvPr/>
        </p:nvSpPr>
        <p:spPr>
          <a:xfrm>
            <a:off x="4581144" y="3319272"/>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98" name="Google Shape;98;p14"/>
          <p:cNvSpPr/>
          <p:nvPr/>
        </p:nvSpPr>
        <p:spPr>
          <a:xfrm>
            <a:off x="126492" y="4004167"/>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99" name="Google Shape;99;p14"/>
          <p:cNvSpPr/>
          <p:nvPr/>
        </p:nvSpPr>
        <p:spPr>
          <a:xfrm>
            <a:off x="126492" y="4561247"/>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00" name="Google Shape;100;p14"/>
          <p:cNvSpPr/>
          <p:nvPr/>
        </p:nvSpPr>
        <p:spPr>
          <a:xfrm>
            <a:off x="126492" y="5134633"/>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01" name="Google Shape;101;p14"/>
          <p:cNvSpPr/>
          <p:nvPr/>
        </p:nvSpPr>
        <p:spPr>
          <a:xfrm>
            <a:off x="4601940" y="4997473"/>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02" name="Google Shape;102;p14"/>
          <p:cNvSpPr/>
          <p:nvPr/>
        </p:nvSpPr>
        <p:spPr>
          <a:xfrm>
            <a:off x="7058114" y="3598672"/>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03" name="Google Shape;103;p14"/>
          <p:cNvSpPr/>
          <p:nvPr/>
        </p:nvSpPr>
        <p:spPr>
          <a:xfrm>
            <a:off x="126492" y="5786343"/>
            <a:ext cx="400555" cy="376713"/>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4</a:t>
            </a:r>
            <a:endParaRPr/>
          </a:p>
        </p:txBody>
      </p:sp>
      <p:sp>
        <p:nvSpPr>
          <p:cNvPr id="104" name="Google Shape;104;p14"/>
          <p:cNvSpPr/>
          <p:nvPr/>
        </p:nvSpPr>
        <p:spPr>
          <a:xfrm>
            <a:off x="6768704" y="5107436"/>
            <a:ext cx="400555" cy="376713"/>
          </a:xfrm>
          <a:prstGeom prst="flowChartConnector">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4</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5"/>
          <p:cNvSpPr txBox="1"/>
          <p:nvPr>
            <p:ph idx="1" type="body"/>
          </p:nvPr>
        </p:nvSpPr>
        <p:spPr>
          <a:xfrm>
            <a:off x="695325" y="1373574"/>
            <a:ext cx="10670667" cy="113338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t>Afterwards I explain the rest of the screen icons and functions. </a:t>
            </a:r>
            <a:endParaRPr/>
          </a:p>
          <a:p>
            <a:pPr indent="0" lvl="0" marL="0" rtl="0" algn="l">
              <a:lnSpc>
                <a:spcPct val="90000"/>
              </a:lnSpc>
              <a:spcBef>
                <a:spcPts val="1000"/>
              </a:spcBef>
              <a:spcAft>
                <a:spcPts val="0"/>
              </a:spcAft>
              <a:buClr>
                <a:schemeClr val="lt1"/>
              </a:buClr>
              <a:buSzPts val="2100"/>
              <a:buNone/>
            </a:pPr>
            <a:r>
              <a:rPr lang="en-US" sz="2100"/>
              <a:t>I start at the top of the screen and go clockwise. Once I get to each menu icon I try to give a </a:t>
            </a:r>
            <a:r>
              <a:rPr b="1" lang="en-US" sz="2100"/>
              <a:t>brief</a:t>
            </a:r>
            <a:r>
              <a:rPr lang="en-US" sz="2100">
                <a:solidFill>
                  <a:srgbClr val="FF0000"/>
                </a:solidFill>
              </a:rPr>
              <a:t> </a:t>
            </a:r>
            <a:r>
              <a:rPr lang="en-US" sz="2100"/>
              <a:t>description of it and the use of it without distracting from the entire layout</a:t>
            </a:r>
            <a:endParaRPr sz="1400"/>
          </a:p>
          <a:p>
            <a:pPr indent="0" lvl="0" marL="0" rtl="0" algn="l">
              <a:lnSpc>
                <a:spcPct val="90000"/>
              </a:lnSpc>
              <a:spcBef>
                <a:spcPts val="1000"/>
              </a:spcBef>
              <a:spcAft>
                <a:spcPts val="0"/>
              </a:spcAft>
              <a:buClr>
                <a:schemeClr val="lt1"/>
              </a:buClr>
              <a:buSzPts val="2800"/>
              <a:buNone/>
            </a:pPr>
            <a:r>
              <a:t/>
            </a:r>
            <a:endParaRPr/>
          </a:p>
        </p:txBody>
      </p:sp>
      <p:pic>
        <p:nvPicPr>
          <p:cNvPr descr="A screen shot of a computer&#10;&#10;AI-generated content may be incorrect." id="110" name="Google Shape;110;p15"/>
          <p:cNvPicPr preferRelativeResize="0"/>
          <p:nvPr/>
        </p:nvPicPr>
        <p:blipFill rotWithShape="1">
          <a:blip r:embed="rId3">
            <a:alphaModFix/>
          </a:blip>
          <a:srcRect b="10262" l="0" r="0" t="0"/>
          <a:stretch/>
        </p:blipFill>
        <p:spPr>
          <a:xfrm>
            <a:off x="4928944" y="2718157"/>
            <a:ext cx="6819318" cy="4048920"/>
          </a:xfrm>
          <a:prstGeom prst="rect">
            <a:avLst/>
          </a:prstGeom>
          <a:noFill/>
          <a:ln>
            <a:noFill/>
          </a:ln>
        </p:spPr>
      </p:pic>
      <p:sp>
        <p:nvSpPr>
          <p:cNvPr id="111" name="Google Shape;111;p15"/>
          <p:cNvSpPr txBox="1"/>
          <p:nvPr/>
        </p:nvSpPr>
        <p:spPr>
          <a:xfrm>
            <a:off x="444100" y="3196875"/>
            <a:ext cx="4741500" cy="2216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Data Bar (Connection Information)</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Function Buttons </a:t>
            </a:r>
            <a:endParaRPr/>
          </a:p>
          <a:p>
            <a:pPr indent="0" lvl="0" marL="0" marR="0" rtl="0" algn="l">
              <a:spcBef>
                <a:spcPts val="0"/>
              </a:spcBef>
              <a:spcAft>
                <a:spcPts val="0"/>
              </a:spcAft>
              <a:buNone/>
            </a:pPr>
            <a:r>
              <a:rPr lang="en-US" sz="1200">
                <a:solidFill>
                  <a:schemeClr val="lt1"/>
                </a:solidFill>
                <a:latin typeface="Arial"/>
                <a:ea typeface="Arial"/>
                <a:cs typeface="Arial"/>
                <a:sym typeface="Arial"/>
              </a:rPr>
              <a:t>         Tooth Indicator          Record Points           Change Buckets</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Real Time Elevation reading &amp; Slope</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a:p>
            <a:pPr indent="0" lvl="0" marL="0" marR="0" rtl="0" algn="l">
              <a:spcBef>
                <a:spcPts val="0"/>
              </a:spcBef>
              <a:spcAft>
                <a:spcPts val="0"/>
              </a:spcAft>
              <a:buNone/>
            </a:pPr>
            <a:r>
              <a:rPr lang="en-US" sz="1800">
                <a:solidFill>
                  <a:schemeClr val="lt1"/>
                </a:solidFill>
                <a:latin typeface="Arial"/>
                <a:ea typeface="Arial"/>
                <a:cs typeface="Arial"/>
                <a:sym typeface="Arial"/>
              </a:rPr>
              <a:t>Menu to open up Surfaces (Infield Design)</a:t>
            </a:r>
            <a:endParaRPr/>
          </a:p>
        </p:txBody>
      </p:sp>
      <p:sp>
        <p:nvSpPr>
          <p:cNvPr id="112" name="Google Shape;112;p15"/>
          <p:cNvSpPr/>
          <p:nvPr/>
        </p:nvSpPr>
        <p:spPr>
          <a:xfrm>
            <a:off x="7080999" y="2959862"/>
            <a:ext cx="4494300" cy="299400"/>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3" name="Google Shape;113;p15"/>
          <p:cNvSpPr/>
          <p:nvPr/>
        </p:nvSpPr>
        <p:spPr>
          <a:xfrm>
            <a:off x="10871489" y="3895344"/>
            <a:ext cx="797400" cy="2267700"/>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4" name="Google Shape;114;p15"/>
          <p:cNvSpPr/>
          <p:nvPr/>
        </p:nvSpPr>
        <p:spPr>
          <a:xfrm>
            <a:off x="7640338" y="3298686"/>
            <a:ext cx="1209900" cy="299400"/>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5" name="Google Shape;115;p15"/>
          <p:cNvSpPr/>
          <p:nvPr/>
        </p:nvSpPr>
        <p:spPr>
          <a:xfrm>
            <a:off x="6762314" y="2949194"/>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16" name="Google Shape;116;p15"/>
          <p:cNvSpPr/>
          <p:nvPr/>
        </p:nvSpPr>
        <p:spPr>
          <a:xfrm>
            <a:off x="118872" y="3196878"/>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17" name="Google Shape;117;p15"/>
          <p:cNvSpPr/>
          <p:nvPr/>
        </p:nvSpPr>
        <p:spPr>
          <a:xfrm>
            <a:off x="118871" y="3796399"/>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18" name="Google Shape;118;p15"/>
          <p:cNvSpPr/>
          <p:nvPr/>
        </p:nvSpPr>
        <p:spPr>
          <a:xfrm>
            <a:off x="126492" y="4486316"/>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19" name="Google Shape;119;p15"/>
          <p:cNvSpPr/>
          <p:nvPr/>
        </p:nvSpPr>
        <p:spPr>
          <a:xfrm>
            <a:off x="10562210" y="3763665"/>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20" name="Google Shape;120;p15"/>
          <p:cNvSpPr/>
          <p:nvPr/>
        </p:nvSpPr>
        <p:spPr>
          <a:xfrm>
            <a:off x="10861424" y="4691375"/>
            <a:ext cx="4005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21" name="Google Shape;121;p15"/>
          <p:cNvSpPr/>
          <p:nvPr/>
        </p:nvSpPr>
        <p:spPr>
          <a:xfrm>
            <a:off x="7162427" y="6108554"/>
            <a:ext cx="2565600" cy="376800"/>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2" name="Google Shape;122;p15"/>
          <p:cNvSpPr/>
          <p:nvPr/>
        </p:nvSpPr>
        <p:spPr>
          <a:xfrm>
            <a:off x="7290739" y="3312066"/>
            <a:ext cx="400500" cy="376800"/>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4</a:t>
            </a:r>
            <a:endParaRPr/>
          </a:p>
        </p:txBody>
      </p:sp>
      <p:sp>
        <p:nvSpPr>
          <p:cNvPr id="123" name="Google Shape;123;p15"/>
          <p:cNvSpPr/>
          <p:nvPr/>
        </p:nvSpPr>
        <p:spPr>
          <a:xfrm>
            <a:off x="6764473" y="5974698"/>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24" name="Google Shape;124;p15"/>
          <p:cNvSpPr/>
          <p:nvPr/>
        </p:nvSpPr>
        <p:spPr>
          <a:xfrm>
            <a:off x="118870" y="5049938"/>
            <a:ext cx="400555" cy="376713"/>
          </a:xfrm>
          <a:prstGeom prst="flowChartConnector">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4</a:t>
            </a:r>
            <a:endParaRPr/>
          </a:p>
        </p:txBody>
      </p:sp>
      <p:sp>
        <p:nvSpPr>
          <p:cNvPr id="125" name="Google Shape;125;p15"/>
          <p:cNvSpPr/>
          <p:nvPr/>
        </p:nvSpPr>
        <p:spPr>
          <a:xfrm>
            <a:off x="10861425" y="4104575"/>
            <a:ext cx="4005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1</a:t>
            </a:r>
            <a:endParaRPr/>
          </a:p>
        </p:txBody>
      </p:sp>
      <p:sp>
        <p:nvSpPr>
          <p:cNvPr id="126" name="Google Shape;126;p15"/>
          <p:cNvSpPr/>
          <p:nvPr/>
        </p:nvSpPr>
        <p:spPr>
          <a:xfrm>
            <a:off x="10861138" y="5318701"/>
            <a:ext cx="4005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27" name="Google Shape;127;p15"/>
          <p:cNvSpPr/>
          <p:nvPr/>
        </p:nvSpPr>
        <p:spPr>
          <a:xfrm>
            <a:off x="3368250" y="4029883"/>
            <a:ext cx="3606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28" name="Google Shape;128;p15"/>
          <p:cNvSpPr/>
          <p:nvPr/>
        </p:nvSpPr>
        <p:spPr>
          <a:xfrm>
            <a:off x="527050" y="4029883"/>
            <a:ext cx="3606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rPr>
              <a:t>1</a:t>
            </a:r>
            <a:endParaRPr/>
          </a:p>
        </p:txBody>
      </p:sp>
      <p:sp>
        <p:nvSpPr>
          <p:cNvPr id="129" name="Google Shape;129;p15"/>
          <p:cNvSpPr/>
          <p:nvPr/>
        </p:nvSpPr>
        <p:spPr>
          <a:xfrm>
            <a:off x="1947650" y="4029883"/>
            <a:ext cx="360600" cy="246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rPr>
              <a:t>2</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6"/>
          <p:cNvSpPr txBox="1"/>
          <p:nvPr>
            <p:ph idx="1" type="body"/>
          </p:nvPr>
        </p:nvSpPr>
        <p:spPr>
          <a:xfrm>
            <a:off x="199639" y="1203313"/>
            <a:ext cx="10670667" cy="409199"/>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lt1"/>
              </a:buClr>
              <a:buSzPct val="100000"/>
              <a:buNone/>
            </a:pPr>
            <a:r>
              <a:rPr b="1" lang="en-US" u="sng"/>
              <a:t>Function Button Deep Dive</a:t>
            </a:r>
            <a:endParaRPr/>
          </a:p>
        </p:txBody>
      </p:sp>
      <p:grpSp>
        <p:nvGrpSpPr>
          <p:cNvPr id="135" name="Google Shape;135;p16"/>
          <p:cNvGrpSpPr/>
          <p:nvPr/>
        </p:nvGrpSpPr>
        <p:grpSpPr>
          <a:xfrm>
            <a:off x="-5" y="2914597"/>
            <a:ext cx="6848893" cy="3925023"/>
            <a:chOff x="4710941" y="2790825"/>
            <a:chExt cx="6848893" cy="4048920"/>
          </a:xfrm>
        </p:grpSpPr>
        <p:pic>
          <p:nvPicPr>
            <p:cNvPr descr="A screen shot of a computer&#10;&#10;AI-generated content may be incorrect." id="136" name="Google Shape;136;p16"/>
            <p:cNvPicPr preferRelativeResize="0"/>
            <p:nvPr/>
          </p:nvPicPr>
          <p:blipFill rotWithShape="1">
            <a:blip r:embed="rId3">
              <a:alphaModFix/>
            </a:blip>
            <a:srcRect b="10262" l="0" r="0" t="0"/>
            <a:stretch/>
          </p:blipFill>
          <p:spPr>
            <a:xfrm>
              <a:off x="4710941" y="2790825"/>
              <a:ext cx="6819317" cy="4048920"/>
            </a:xfrm>
            <a:prstGeom prst="rect">
              <a:avLst/>
            </a:prstGeom>
            <a:noFill/>
            <a:ln>
              <a:noFill/>
            </a:ln>
          </p:spPr>
        </p:pic>
        <p:sp>
          <p:nvSpPr>
            <p:cNvPr id="137" name="Google Shape;137;p16"/>
            <p:cNvSpPr/>
            <p:nvPr/>
          </p:nvSpPr>
          <p:spPr>
            <a:xfrm>
              <a:off x="10762488" y="3895344"/>
              <a:ext cx="797346" cy="2267712"/>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38" name="Google Shape;138;p16"/>
            <p:cNvSpPr/>
            <p:nvPr/>
          </p:nvSpPr>
          <p:spPr>
            <a:xfrm>
              <a:off x="10562210" y="3763665"/>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39" name="Google Shape;139;p16"/>
            <p:cNvSpPr/>
            <p:nvPr/>
          </p:nvSpPr>
          <p:spPr>
            <a:xfrm>
              <a:off x="10861415" y="4691324"/>
              <a:ext cx="270600" cy="1884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40" name="Google Shape;140;p16"/>
            <p:cNvSpPr/>
            <p:nvPr/>
          </p:nvSpPr>
          <p:spPr>
            <a:xfrm>
              <a:off x="10861416" y="4104575"/>
              <a:ext cx="270600" cy="1884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41" name="Google Shape;141;p16"/>
            <p:cNvSpPr/>
            <p:nvPr/>
          </p:nvSpPr>
          <p:spPr>
            <a:xfrm>
              <a:off x="10861165" y="5318700"/>
              <a:ext cx="270900" cy="1884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grpSp>
      <p:grpSp>
        <p:nvGrpSpPr>
          <p:cNvPr id="142" name="Google Shape;142;p16"/>
          <p:cNvGrpSpPr/>
          <p:nvPr/>
        </p:nvGrpSpPr>
        <p:grpSpPr>
          <a:xfrm>
            <a:off x="73152" y="2192811"/>
            <a:ext cx="4727448" cy="830997"/>
            <a:chOff x="530352" y="1366360"/>
            <a:chExt cx="4727448" cy="830997"/>
          </a:xfrm>
        </p:grpSpPr>
        <p:sp>
          <p:nvSpPr>
            <p:cNvPr id="143" name="Google Shape;143;p16"/>
            <p:cNvSpPr txBox="1"/>
            <p:nvPr/>
          </p:nvSpPr>
          <p:spPr>
            <a:xfrm>
              <a:off x="930907" y="1366360"/>
              <a:ext cx="4326893"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Function Buttons </a:t>
              </a:r>
              <a:endParaRPr/>
            </a:p>
            <a:p>
              <a:pPr indent="0" lvl="0" marL="0" marR="0" rtl="0" algn="l">
                <a:spcBef>
                  <a:spcPts val="0"/>
                </a:spcBef>
                <a:spcAft>
                  <a:spcPts val="0"/>
                </a:spcAft>
                <a:buNone/>
              </a:pPr>
              <a:r>
                <a:rPr lang="en-US" sz="1200">
                  <a:solidFill>
                    <a:schemeClr val="lt1"/>
                  </a:solidFill>
                  <a:latin typeface="Arial"/>
                  <a:ea typeface="Arial"/>
                  <a:cs typeface="Arial"/>
                  <a:sym typeface="Arial"/>
                </a:rPr>
                <a:t>         Tooth Indicator          Record Points           Change Buckets</a:t>
              </a:r>
              <a:endParaRPr/>
            </a:p>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44" name="Google Shape;144;p16"/>
            <p:cNvSpPr/>
            <p:nvPr/>
          </p:nvSpPr>
          <p:spPr>
            <a:xfrm>
              <a:off x="530352" y="1366360"/>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45" name="Google Shape;145;p16"/>
            <p:cNvSpPr/>
            <p:nvPr/>
          </p:nvSpPr>
          <p:spPr>
            <a:xfrm>
              <a:off x="1046076" y="1672283"/>
              <a:ext cx="345600" cy="231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46" name="Google Shape;146;p16"/>
            <p:cNvSpPr/>
            <p:nvPr/>
          </p:nvSpPr>
          <p:spPr>
            <a:xfrm>
              <a:off x="2402750" y="1687674"/>
              <a:ext cx="345600" cy="231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
          <p:nvSpPr>
            <p:cNvPr id="147" name="Google Shape;147;p16"/>
            <p:cNvSpPr/>
            <p:nvPr/>
          </p:nvSpPr>
          <p:spPr>
            <a:xfrm>
              <a:off x="3823277" y="1653206"/>
              <a:ext cx="400500" cy="231900"/>
            </a:xfrm>
            <a:prstGeom prst="flowChartConnector">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grpSp>
      <p:sp>
        <p:nvSpPr>
          <p:cNvPr id="148" name="Google Shape;148;p16"/>
          <p:cNvSpPr/>
          <p:nvPr/>
        </p:nvSpPr>
        <p:spPr>
          <a:xfrm>
            <a:off x="312325" y="3139176"/>
            <a:ext cx="1965900" cy="831000"/>
          </a:xfrm>
          <a:prstGeom prst="wedgeRectCallout">
            <a:avLst>
              <a:gd fmla="val 261492" name="adj1"/>
              <a:gd fmla="val 73922" name="adj2"/>
            </a:avLst>
          </a:prstGeom>
          <a:solidFill>
            <a:schemeClr val="accent1"/>
          </a:solidFill>
          <a:ln cap="flat" cmpd="sng" w="19050">
            <a:solidFill>
              <a:srgbClr val="08283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A screen shot of a computer&#10;&#10;AI-generated content may be incorrect." id="149" name="Google Shape;149;p16"/>
          <p:cNvPicPr preferRelativeResize="0"/>
          <p:nvPr/>
        </p:nvPicPr>
        <p:blipFill rotWithShape="1">
          <a:blip r:embed="rId4">
            <a:alphaModFix/>
          </a:blip>
          <a:srcRect b="56800" l="61159" r="13215" t="29733"/>
          <a:stretch/>
        </p:blipFill>
        <p:spPr>
          <a:xfrm>
            <a:off x="586114" y="3279320"/>
            <a:ext cx="1418309" cy="482321"/>
          </a:xfrm>
          <a:prstGeom prst="rect">
            <a:avLst/>
          </a:prstGeom>
          <a:solidFill>
            <a:schemeClr val="lt1"/>
          </a:solidFill>
          <a:ln cap="flat" cmpd="sng" w="38100">
            <a:solidFill>
              <a:schemeClr val="lt1"/>
            </a:solidFill>
            <a:prstDash val="solid"/>
            <a:round/>
            <a:headEnd len="sm" w="sm" type="none"/>
            <a:tailEnd len="sm" w="sm" type="none"/>
          </a:ln>
        </p:spPr>
      </p:pic>
      <p:sp>
        <p:nvSpPr>
          <p:cNvPr id="150" name="Google Shape;150;p16"/>
          <p:cNvSpPr/>
          <p:nvPr/>
        </p:nvSpPr>
        <p:spPr>
          <a:xfrm>
            <a:off x="455199" y="3148325"/>
            <a:ext cx="383700" cy="231000"/>
          </a:xfrm>
          <a:prstGeom prst="flowChartConnector">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51" name="Google Shape;151;p16"/>
          <p:cNvSpPr/>
          <p:nvPr/>
        </p:nvSpPr>
        <p:spPr>
          <a:xfrm>
            <a:off x="312288" y="4372607"/>
            <a:ext cx="3811656" cy="2009905"/>
          </a:xfrm>
          <a:prstGeom prst="wedgeRectCallout">
            <a:avLst>
              <a:gd fmla="val 110358" name="adj1"/>
              <a:gd fmla="val 12049" name="adj2"/>
            </a:avLst>
          </a:prstGeom>
          <a:solidFill>
            <a:schemeClr val="accent1"/>
          </a:solidFill>
          <a:ln cap="flat" cmpd="sng" w="19050">
            <a:solidFill>
              <a:srgbClr val="08283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A screenshot of a computer&#10;&#10;AI-generated content may be incorrect." id="152" name="Google Shape;152;p16"/>
          <p:cNvPicPr preferRelativeResize="0"/>
          <p:nvPr/>
        </p:nvPicPr>
        <p:blipFill rotWithShape="1">
          <a:blip r:embed="rId5">
            <a:alphaModFix/>
          </a:blip>
          <a:srcRect b="37945" l="19752" r="21595" t="22711"/>
          <a:stretch/>
        </p:blipFill>
        <p:spPr>
          <a:xfrm>
            <a:off x="473707" y="4621729"/>
            <a:ext cx="3512408" cy="1541327"/>
          </a:xfrm>
          <a:prstGeom prst="rect">
            <a:avLst/>
          </a:prstGeom>
          <a:noFill/>
          <a:ln cap="flat" cmpd="sng" w="57150">
            <a:solidFill>
              <a:schemeClr val="lt1"/>
            </a:solidFill>
            <a:prstDash val="solid"/>
            <a:round/>
            <a:headEnd len="sm" w="sm" type="none"/>
            <a:tailEnd len="sm" w="sm" type="none"/>
          </a:ln>
        </p:spPr>
      </p:pic>
      <p:sp>
        <p:nvSpPr>
          <p:cNvPr id="153" name="Google Shape;153;p16"/>
          <p:cNvSpPr/>
          <p:nvPr/>
        </p:nvSpPr>
        <p:spPr>
          <a:xfrm>
            <a:off x="392875" y="4463550"/>
            <a:ext cx="383700" cy="188400"/>
          </a:xfrm>
          <a:prstGeom prst="flowChartConnector">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3</a:t>
            </a:r>
            <a:endParaRPr/>
          </a:p>
        </p:txBody>
      </p:sp>
      <p:sp>
        <p:nvSpPr>
          <p:cNvPr id="154" name="Google Shape;154;p16"/>
          <p:cNvSpPr/>
          <p:nvPr/>
        </p:nvSpPr>
        <p:spPr>
          <a:xfrm>
            <a:off x="7107881" y="1894455"/>
            <a:ext cx="4992837" cy="4608576"/>
          </a:xfrm>
          <a:prstGeom prst="wedgeRectCallout">
            <a:avLst>
              <a:gd fmla="val -60575" name="adj1"/>
              <a:gd fmla="val 18254" name="adj2"/>
            </a:avLst>
          </a:prstGeom>
          <a:solidFill>
            <a:schemeClr val="accent1"/>
          </a:solidFill>
          <a:ln cap="flat" cmpd="sng" w="19050">
            <a:solidFill>
              <a:srgbClr val="08283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A screenshot of a computer&#10;&#10;AI-generated content may be incorrect." id="155" name="Google Shape;155;p16"/>
          <p:cNvPicPr preferRelativeResize="0"/>
          <p:nvPr/>
        </p:nvPicPr>
        <p:blipFill rotWithShape="1">
          <a:blip r:embed="rId6">
            <a:alphaModFix/>
          </a:blip>
          <a:srcRect b="11524" l="2570" r="2235" t="5090"/>
          <a:stretch/>
        </p:blipFill>
        <p:spPr>
          <a:xfrm>
            <a:off x="7325510" y="2209428"/>
            <a:ext cx="4578084" cy="3849624"/>
          </a:xfrm>
          <a:prstGeom prst="rect">
            <a:avLst/>
          </a:prstGeom>
          <a:noFill/>
          <a:ln>
            <a:noFill/>
          </a:ln>
        </p:spPr>
      </p:pic>
      <p:sp>
        <p:nvSpPr>
          <p:cNvPr id="156" name="Google Shape;156;p16"/>
          <p:cNvSpPr/>
          <p:nvPr/>
        </p:nvSpPr>
        <p:spPr>
          <a:xfrm>
            <a:off x="7133688" y="2069736"/>
            <a:ext cx="383644" cy="415498"/>
          </a:xfrm>
          <a:prstGeom prst="flowChartConnector">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7"/>
          <p:cNvSpPr txBox="1"/>
          <p:nvPr>
            <p:ph idx="1" type="body"/>
          </p:nvPr>
        </p:nvSpPr>
        <p:spPr>
          <a:xfrm>
            <a:off x="199639" y="1203313"/>
            <a:ext cx="10670667" cy="409199"/>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lt1"/>
              </a:buClr>
              <a:buSzPct val="100000"/>
              <a:buNone/>
            </a:pPr>
            <a:r>
              <a:rPr b="1" lang="en-US" u="sng"/>
              <a:t>Surface Design Deep Dive</a:t>
            </a:r>
            <a:endParaRPr/>
          </a:p>
        </p:txBody>
      </p:sp>
      <p:pic>
        <p:nvPicPr>
          <p:cNvPr id="162" name="Google Shape;162;p17"/>
          <p:cNvPicPr preferRelativeResize="0"/>
          <p:nvPr/>
        </p:nvPicPr>
        <p:blipFill rotWithShape="1">
          <a:blip r:embed="rId3">
            <a:alphaModFix/>
          </a:blip>
          <a:srcRect b="0" l="0" r="0" t="0"/>
          <a:stretch/>
        </p:blipFill>
        <p:spPr>
          <a:xfrm>
            <a:off x="5448300" y="2797570"/>
            <a:ext cx="6624887" cy="3940563"/>
          </a:xfrm>
          <a:prstGeom prst="rect">
            <a:avLst/>
          </a:prstGeom>
          <a:noFill/>
          <a:ln>
            <a:noFill/>
          </a:ln>
        </p:spPr>
      </p:pic>
      <p:sp>
        <p:nvSpPr>
          <p:cNvPr id="163" name="Google Shape;163;p17"/>
          <p:cNvSpPr/>
          <p:nvPr/>
        </p:nvSpPr>
        <p:spPr>
          <a:xfrm>
            <a:off x="8213055" y="3337560"/>
            <a:ext cx="1095375" cy="338714"/>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64" name="Google Shape;164;p17"/>
          <p:cNvSpPr/>
          <p:nvPr/>
        </p:nvSpPr>
        <p:spPr>
          <a:xfrm>
            <a:off x="301752" y="1810512"/>
            <a:ext cx="5650992" cy="2898648"/>
          </a:xfrm>
          <a:prstGeom prst="wedgeRectCallout">
            <a:avLst>
              <a:gd fmla="val 92759" name="adj1"/>
              <a:gd fmla="val 9819" name="adj2"/>
            </a:avLst>
          </a:prstGeom>
          <a:solidFill>
            <a:schemeClr val="accent1"/>
          </a:solidFill>
          <a:ln cap="flat" cmpd="sng" w="19050">
            <a:solidFill>
              <a:srgbClr val="08283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       This opens up all the infield design surfaces that have been created</a:t>
            </a:r>
            <a:endParaRPr/>
          </a:p>
        </p:txBody>
      </p:sp>
      <p:sp>
        <p:nvSpPr>
          <p:cNvPr id="165" name="Google Shape;165;p17"/>
          <p:cNvSpPr/>
          <p:nvPr/>
        </p:nvSpPr>
        <p:spPr>
          <a:xfrm>
            <a:off x="7812500" y="3240643"/>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4</a:t>
            </a:r>
            <a:endParaRPr/>
          </a:p>
        </p:txBody>
      </p:sp>
      <p:sp>
        <p:nvSpPr>
          <p:cNvPr id="166" name="Google Shape;166;p17"/>
          <p:cNvSpPr/>
          <p:nvPr/>
        </p:nvSpPr>
        <p:spPr>
          <a:xfrm>
            <a:off x="549117" y="1897337"/>
            <a:ext cx="282988" cy="288079"/>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4</a:t>
            </a:r>
            <a:endParaRPr/>
          </a:p>
        </p:txBody>
      </p:sp>
      <p:pic>
        <p:nvPicPr>
          <p:cNvPr descr="A screenshot of a computer&#10;&#10;AI-generated content may be incorrect." id="167" name="Google Shape;167;p17"/>
          <p:cNvPicPr preferRelativeResize="0"/>
          <p:nvPr/>
        </p:nvPicPr>
        <p:blipFill rotWithShape="1">
          <a:blip r:embed="rId4">
            <a:alphaModFix/>
          </a:blip>
          <a:srcRect b="12449" l="1196" r="2288" t="4149"/>
          <a:stretch/>
        </p:blipFill>
        <p:spPr>
          <a:xfrm>
            <a:off x="1002311" y="2422017"/>
            <a:ext cx="4371355" cy="2169799"/>
          </a:xfrm>
          <a:prstGeom prst="rect">
            <a:avLst/>
          </a:prstGeom>
          <a:noFill/>
          <a:ln>
            <a:noFill/>
          </a:ln>
        </p:spPr>
      </p:pic>
      <p:sp>
        <p:nvSpPr>
          <p:cNvPr id="168" name="Google Shape;168;p17"/>
          <p:cNvSpPr/>
          <p:nvPr/>
        </p:nvSpPr>
        <p:spPr>
          <a:xfrm>
            <a:off x="301752" y="4889889"/>
            <a:ext cx="5650992" cy="1773969"/>
          </a:xfrm>
          <a:prstGeom prst="wedgeRectCallout">
            <a:avLst>
              <a:gd fmla="val 132876" name="adj1"/>
              <a:gd fmla="val -5540" name="adj2"/>
            </a:avLst>
          </a:prstGeom>
          <a:solidFill>
            <a:schemeClr val="accent1"/>
          </a:solidFill>
          <a:ln cap="flat" cmpd="sng" w="19050">
            <a:solidFill>
              <a:srgbClr val="08283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        This opens up all the infield design surfaces that have been created</a:t>
            </a:r>
            <a:endParaRPr/>
          </a:p>
        </p:txBody>
      </p:sp>
      <p:sp>
        <p:nvSpPr>
          <p:cNvPr id="169" name="Google Shape;169;p17"/>
          <p:cNvSpPr/>
          <p:nvPr/>
        </p:nvSpPr>
        <p:spPr>
          <a:xfrm>
            <a:off x="10250900" y="5214352"/>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5</a:t>
            </a:r>
            <a:endParaRPr/>
          </a:p>
        </p:txBody>
      </p:sp>
      <p:sp>
        <p:nvSpPr>
          <p:cNvPr id="170" name="Google Shape;170;p17"/>
          <p:cNvSpPr/>
          <p:nvPr/>
        </p:nvSpPr>
        <p:spPr>
          <a:xfrm>
            <a:off x="549117" y="4918539"/>
            <a:ext cx="341772" cy="2958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5</a:t>
            </a:r>
            <a:endParaRPr/>
          </a:p>
        </p:txBody>
      </p:sp>
      <p:pic>
        <p:nvPicPr>
          <p:cNvPr descr="A screenshot of a computer&#10;&#10;AI-generated content may be incorrect." id="171" name="Google Shape;171;p17"/>
          <p:cNvPicPr preferRelativeResize="0"/>
          <p:nvPr/>
        </p:nvPicPr>
        <p:blipFill rotWithShape="1">
          <a:blip r:embed="rId5">
            <a:alphaModFix/>
          </a:blip>
          <a:srcRect b="28278" l="42920" r="14235" t="57342"/>
          <a:stretch/>
        </p:blipFill>
        <p:spPr>
          <a:xfrm>
            <a:off x="832105" y="5591065"/>
            <a:ext cx="4371356" cy="96711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8"/>
          <p:cNvSpPr txBox="1"/>
          <p:nvPr>
            <p:ph idx="1" type="body"/>
          </p:nvPr>
        </p:nvSpPr>
        <p:spPr>
          <a:xfrm>
            <a:off x="199639" y="1203313"/>
            <a:ext cx="10670667" cy="40919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lt1"/>
              </a:buClr>
              <a:buSzPct val="100000"/>
              <a:buNone/>
            </a:pPr>
            <a:r>
              <a:rPr b="1" lang="en-US" u="sng"/>
              <a:t>How to Create a Flat Plane Surface</a:t>
            </a:r>
            <a:endParaRPr/>
          </a:p>
          <a:p>
            <a:pPr indent="0" lvl="0" marL="0" rtl="0" algn="l">
              <a:lnSpc>
                <a:spcPct val="90000"/>
              </a:lnSpc>
              <a:spcBef>
                <a:spcPts val="1000"/>
              </a:spcBef>
              <a:spcAft>
                <a:spcPts val="0"/>
              </a:spcAft>
              <a:buClr>
                <a:schemeClr val="lt1"/>
              </a:buClr>
              <a:buSzPct val="100000"/>
              <a:buNone/>
            </a:pPr>
            <a:r>
              <a:t/>
            </a:r>
            <a:endParaRPr b="1" u="sng"/>
          </a:p>
        </p:txBody>
      </p:sp>
      <p:pic>
        <p:nvPicPr>
          <p:cNvPr id="177" name="Google Shape;177;p18"/>
          <p:cNvPicPr preferRelativeResize="0"/>
          <p:nvPr/>
        </p:nvPicPr>
        <p:blipFill rotWithShape="1">
          <a:blip r:embed="rId3">
            <a:alphaModFix/>
          </a:blip>
          <a:srcRect b="0" l="0" r="0" t="0"/>
          <a:stretch/>
        </p:blipFill>
        <p:spPr>
          <a:xfrm>
            <a:off x="4615" y="2548205"/>
            <a:ext cx="5650993" cy="3940563"/>
          </a:xfrm>
          <a:prstGeom prst="rect">
            <a:avLst/>
          </a:prstGeom>
          <a:noFill/>
          <a:ln>
            <a:noFill/>
          </a:ln>
        </p:spPr>
      </p:pic>
      <p:sp>
        <p:nvSpPr>
          <p:cNvPr id="178" name="Google Shape;178;p18"/>
          <p:cNvSpPr/>
          <p:nvPr/>
        </p:nvSpPr>
        <p:spPr>
          <a:xfrm>
            <a:off x="199639" y="3081528"/>
            <a:ext cx="5140457" cy="1247808"/>
          </a:xfrm>
          <a:prstGeom prst="wedgeRectCallout">
            <a:avLst>
              <a:gd fmla="val 35628" name="adj1"/>
              <a:gd fmla="val 124094" name="adj2"/>
            </a:avLst>
          </a:prstGeom>
          <a:solidFill>
            <a:schemeClr val="accent1"/>
          </a:solidFill>
          <a:ln cap="flat" cmpd="sng" w="38100">
            <a:solidFill>
              <a:srgbClr val="08283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Click the “Go” button and select “Plane”</a:t>
            </a:r>
            <a:endParaRPr/>
          </a:p>
        </p:txBody>
      </p:sp>
      <p:pic>
        <p:nvPicPr>
          <p:cNvPr descr="A screenshot of a computer&#10;&#10;AI-generated content may be incorrect." id="179" name="Google Shape;179;p18"/>
          <p:cNvPicPr preferRelativeResize="0"/>
          <p:nvPr/>
        </p:nvPicPr>
        <p:blipFill rotWithShape="1">
          <a:blip r:embed="rId4">
            <a:alphaModFix/>
          </a:blip>
          <a:srcRect b="28278" l="42920" r="14235" t="57342"/>
          <a:stretch/>
        </p:blipFill>
        <p:spPr>
          <a:xfrm>
            <a:off x="1299452" y="3389461"/>
            <a:ext cx="3958348" cy="875741"/>
          </a:xfrm>
          <a:prstGeom prst="rect">
            <a:avLst/>
          </a:prstGeom>
          <a:noFill/>
          <a:ln>
            <a:noFill/>
          </a:ln>
        </p:spPr>
      </p:pic>
      <p:sp>
        <p:nvSpPr>
          <p:cNvPr id="180" name="Google Shape;180;p18"/>
          <p:cNvSpPr/>
          <p:nvPr/>
        </p:nvSpPr>
        <p:spPr>
          <a:xfrm>
            <a:off x="3507554" y="3389461"/>
            <a:ext cx="790126" cy="875741"/>
          </a:xfrm>
          <a:prstGeom prst="rect">
            <a:avLst/>
          </a:prstGeom>
          <a:noFill/>
          <a:ln cap="flat" cmpd="sng" w="5715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1" name="Google Shape;181;p18"/>
          <p:cNvSpPr txBox="1"/>
          <p:nvPr/>
        </p:nvSpPr>
        <p:spPr>
          <a:xfrm>
            <a:off x="521208" y="1583329"/>
            <a:ext cx="1095451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The purpose of this is to SET a single Elevation point as your design. You cut and fill indicator will be telling you where to dig to until you get to that SET elevation number. It will make you pad, or trench, or active surface a flat level surface to that SET elevation</a:t>
            </a:r>
            <a:endParaRPr/>
          </a:p>
        </p:txBody>
      </p:sp>
      <p:pic>
        <p:nvPicPr>
          <p:cNvPr descr="A screenshot of a computer&#10;&#10;AI-generated content may be incorrect." id="182" name="Google Shape;182;p18"/>
          <p:cNvPicPr preferRelativeResize="0"/>
          <p:nvPr/>
        </p:nvPicPr>
        <p:blipFill rotWithShape="1">
          <a:blip r:embed="rId5">
            <a:alphaModFix/>
          </a:blip>
          <a:srcRect b="10369" l="1393" r="468" t="5083"/>
          <a:stretch/>
        </p:blipFill>
        <p:spPr>
          <a:xfrm>
            <a:off x="5998464" y="2548205"/>
            <a:ext cx="5968987" cy="3940563"/>
          </a:xfrm>
          <a:prstGeom prst="rect">
            <a:avLst/>
          </a:prstGeom>
          <a:noFill/>
          <a:ln>
            <a:noFill/>
          </a:ln>
        </p:spPr>
      </p:pic>
      <p:sp>
        <p:nvSpPr>
          <p:cNvPr id="183" name="Google Shape;183;p18"/>
          <p:cNvSpPr/>
          <p:nvPr/>
        </p:nvSpPr>
        <p:spPr>
          <a:xfrm>
            <a:off x="5212168" y="4737401"/>
            <a:ext cx="1220680" cy="1055255"/>
          </a:xfrm>
          <a:prstGeom prst="rightArrow">
            <a:avLst>
              <a:gd fmla="val 50000" name="adj1"/>
              <a:gd fmla="val 50000" name="adj2"/>
            </a:avLst>
          </a:prstGeom>
          <a:solidFill>
            <a:schemeClr val="accent1"/>
          </a:solidFill>
          <a:ln cap="flat" cmpd="sng" w="19050">
            <a:solidFill>
              <a:srgbClr val="08283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chemeClr val="lt1"/>
                </a:solidFill>
                <a:latin typeface="Arial"/>
                <a:ea typeface="Arial"/>
                <a:cs typeface="Arial"/>
                <a:sym typeface="Arial"/>
              </a:rPr>
              <a:t>Opens this page</a:t>
            </a:r>
            <a:endParaRPr/>
          </a:p>
        </p:txBody>
      </p:sp>
      <p:sp>
        <p:nvSpPr>
          <p:cNvPr id="184" name="Google Shape;184;p18"/>
          <p:cNvSpPr/>
          <p:nvPr/>
        </p:nvSpPr>
        <p:spPr>
          <a:xfrm>
            <a:off x="6208776" y="5724144"/>
            <a:ext cx="2587752" cy="411480"/>
          </a:xfrm>
          <a:prstGeom prst="rect">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5" name="Google Shape;185;p18"/>
          <p:cNvSpPr/>
          <p:nvPr/>
        </p:nvSpPr>
        <p:spPr>
          <a:xfrm>
            <a:off x="11539729" y="3621591"/>
            <a:ext cx="320040" cy="356049"/>
          </a:xfrm>
          <a:prstGeom prst="rect">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6" name="Google Shape;186;p18"/>
          <p:cNvSpPr/>
          <p:nvPr/>
        </p:nvSpPr>
        <p:spPr>
          <a:xfrm>
            <a:off x="6208776" y="3429000"/>
            <a:ext cx="2404872" cy="965433"/>
          </a:xfrm>
          <a:prstGeom prst="rect">
            <a:avLst/>
          </a:prstGeom>
          <a:solidFill>
            <a:schemeClr val="accent1"/>
          </a:solidFill>
          <a:ln cap="flat" cmpd="sng" w="19050">
            <a:solidFill>
              <a:srgbClr val="08283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2 Ways to record a design elevation</a:t>
            </a:r>
            <a:endParaRPr/>
          </a:p>
          <a:p>
            <a:pPr indent="0" lvl="0" marL="0" marR="0" rtl="0" algn="ctr">
              <a:spcBef>
                <a:spcPts val="0"/>
              </a:spcBef>
              <a:spcAft>
                <a:spcPts val="0"/>
              </a:spcAft>
              <a:buNone/>
            </a:pPr>
            <a:r>
              <a:rPr lang="en-US" sz="1200">
                <a:solidFill>
                  <a:schemeClr val="lt1"/>
                </a:solidFill>
                <a:latin typeface="Arial"/>
                <a:ea typeface="Arial"/>
                <a:cs typeface="Arial"/>
                <a:sym typeface="Arial"/>
              </a:rPr>
              <a:t>1: With bucket tooth</a:t>
            </a:r>
            <a:endParaRPr/>
          </a:p>
          <a:p>
            <a:pPr indent="0" lvl="0" marL="0" marR="0" rtl="0" algn="ctr">
              <a:spcBef>
                <a:spcPts val="0"/>
              </a:spcBef>
              <a:spcAft>
                <a:spcPts val="0"/>
              </a:spcAft>
              <a:buNone/>
            </a:pPr>
            <a:r>
              <a:rPr lang="en-US" sz="1200">
                <a:solidFill>
                  <a:schemeClr val="lt1"/>
                </a:solidFill>
                <a:latin typeface="Arial"/>
                <a:ea typeface="Arial"/>
                <a:cs typeface="Arial"/>
                <a:sym typeface="Arial"/>
              </a:rPr>
              <a:t>2: With pre-recorded point</a:t>
            </a:r>
            <a:endParaRPr/>
          </a:p>
        </p:txBody>
      </p:sp>
      <p:sp>
        <p:nvSpPr>
          <p:cNvPr id="187" name="Google Shape;187;p18"/>
          <p:cNvSpPr/>
          <p:nvPr/>
        </p:nvSpPr>
        <p:spPr>
          <a:xfrm>
            <a:off x="6208776" y="5494241"/>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1</a:t>
            </a:r>
            <a:endParaRPr/>
          </a:p>
        </p:txBody>
      </p:sp>
      <p:sp>
        <p:nvSpPr>
          <p:cNvPr id="188" name="Google Shape;188;p18"/>
          <p:cNvSpPr/>
          <p:nvPr/>
        </p:nvSpPr>
        <p:spPr>
          <a:xfrm>
            <a:off x="11139174" y="3600927"/>
            <a:ext cx="400555" cy="376713"/>
          </a:xfrm>
          <a:prstGeom prst="flowChartConnector">
            <a:avLst/>
          </a:prstGeom>
          <a:solidFill>
            <a:srgbClr val="FF000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Arial"/>
                <a:ea typeface="Arial"/>
                <a:cs typeface="Arial"/>
                <a:sym typeface="Arial"/>
              </a:rPr>
              <a:t>2</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9" title="Flat Surface and Points.mp4">
            <a:hlinkClick r:id="rId3"/>
          </p:cNvPr>
          <p:cNvPicPr preferRelativeResize="0"/>
          <p:nvPr/>
        </p:nvPicPr>
        <p:blipFill>
          <a:blip r:embed="rId4">
            <a:alphaModFix/>
          </a:blip>
          <a:stretch>
            <a:fillRect/>
          </a:stretch>
        </p:blipFill>
        <p:spPr>
          <a:xfrm>
            <a:off x="2223450" y="335325"/>
            <a:ext cx="8484949" cy="4856775"/>
          </a:xfrm>
          <a:prstGeom prst="rect">
            <a:avLst/>
          </a:prstGeom>
          <a:noFill/>
          <a:ln>
            <a:noFill/>
          </a:ln>
        </p:spPr>
      </p:pic>
      <p:sp>
        <p:nvSpPr>
          <p:cNvPr id="194" name="Google Shape;194;p19"/>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Design:</a:t>
            </a:r>
            <a:r>
              <a:rPr b="1" lang="en-US"/>
              <a:t> Flat Surface (From bucket)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1000"/>
                                        <p:tgtEl>
                                          <p:spTgt spid="1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20" title="Flat Surface from points.mp4">
            <a:hlinkClick r:id="rId3"/>
          </p:cNvPr>
          <p:cNvPicPr preferRelativeResize="0"/>
          <p:nvPr/>
        </p:nvPicPr>
        <p:blipFill>
          <a:blip r:embed="rId4">
            <a:alphaModFix/>
          </a:blip>
          <a:stretch>
            <a:fillRect/>
          </a:stretch>
        </p:blipFill>
        <p:spPr>
          <a:xfrm>
            <a:off x="2178000" y="377875"/>
            <a:ext cx="8394150" cy="4823299"/>
          </a:xfrm>
          <a:prstGeom prst="rect">
            <a:avLst/>
          </a:prstGeom>
          <a:noFill/>
          <a:ln>
            <a:noFill/>
          </a:ln>
        </p:spPr>
      </p:pic>
      <p:sp>
        <p:nvSpPr>
          <p:cNvPr id="200" name="Google Shape;200;p20"/>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fontScale="85000"/>
          </a:bodyPr>
          <a:lstStyle/>
          <a:p>
            <a:pPr indent="0" lvl="0" marL="0" rtl="0" algn="l">
              <a:lnSpc>
                <a:spcPct val="90000"/>
              </a:lnSpc>
              <a:spcBef>
                <a:spcPts val="0"/>
              </a:spcBef>
              <a:spcAft>
                <a:spcPts val="0"/>
              </a:spcAft>
              <a:buClr>
                <a:schemeClr val="lt1"/>
              </a:buClr>
              <a:buSzPct val="100000"/>
              <a:buNone/>
            </a:pPr>
            <a:r>
              <a:rPr b="1" lang="en-US" u="sng"/>
              <a:t>Design:</a:t>
            </a:r>
            <a:r>
              <a:rPr b="1" lang="en-US"/>
              <a:t> Flat Surface (From recorded point)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9"/>
                                        </p:tgtEl>
                                        <p:attrNameLst>
                                          <p:attrName>style.visibility</p:attrName>
                                        </p:attrNameLst>
                                      </p:cBhvr>
                                      <p:to>
                                        <p:strVal val="visible"/>
                                      </p:to>
                                    </p:set>
                                    <p:animEffect filter="fade" transition="in">
                                      <p:cBhvr>
                                        <p:cTn dur="1000"/>
                                        <p:tgtEl>
                                          <p:spTgt spid="1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21" title="Slope Surface.mp4">
            <a:hlinkClick r:id="rId3"/>
          </p:cNvPr>
          <p:cNvPicPr preferRelativeResize="0"/>
          <p:nvPr/>
        </p:nvPicPr>
        <p:blipFill>
          <a:blip r:embed="rId4">
            <a:alphaModFix/>
          </a:blip>
          <a:stretch>
            <a:fillRect/>
          </a:stretch>
        </p:blipFill>
        <p:spPr>
          <a:xfrm>
            <a:off x="2216850" y="377575"/>
            <a:ext cx="8482475" cy="4750951"/>
          </a:xfrm>
          <a:prstGeom prst="rect">
            <a:avLst/>
          </a:prstGeom>
          <a:noFill/>
          <a:ln>
            <a:noFill/>
          </a:ln>
        </p:spPr>
      </p:pic>
      <p:sp>
        <p:nvSpPr>
          <p:cNvPr id="206" name="Google Shape;206;p21"/>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Design:</a:t>
            </a:r>
            <a:r>
              <a:rPr b="1" lang="en-US"/>
              <a:t> Slope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5"/>
                                        </p:tgtEl>
                                        <p:attrNameLst>
                                          <p:attrName>style.visibility</p:attrName>
                                        </p:attrNameLst>
                                      </p:cBhvr>
                                      <p:to>
                                        <p:strVal val="visible"/>
                                      </p:to>
                                    </p:set>
                                    <p:animEffect filter="fade" transition="in">
                                      <p:cBhvr>
                                        <p:cTn dur="1000"/>
                                        <p:tgtEl>
                                          <p:spTgt spid="2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22" title="Trench Surface.mp4">
            <a:hlinkClick r:id="rId3"/>
          </p:cNvPr>
          <p:cNvPicPr preferRelativeResize="0"/>
          <p:nvPr/>
        </p:nvPicPr>
        <p:blipFill>
          <a:blip r:embed="rId4">
            <a:alphaModFix/>
          </a:blip>
          <a:stretch>
            <a:fillRect/>
          </a:stretch>
        </p:blipFill>
        <p:spPr>
          <a:xfrm>
            <a:off x="2150750" y="424900"/>
            <a:ext cx="8448650" cy="4749026"/>
          </a:xfrm>
          <a:prstGeom prst="rect">
            <a:avLst/>
          </a:prstGeom>
          <a:noFill/>
          <a:ln>
            <a:noFill/>
          </a:ln>
        </p:spPr>
      </p:pic>
      <p:sp>
        <p:nvSpPr>
          <p:cNvPr id="212" name="Google Shape;212;p22"/>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Design:</a:t>
            </a:r>
            <a:r>
              <a:rPr b="1" lang="en-US"/>
              <a:t> Line/Trench</a:t>
            </a:r>
            <a:endParaRPr b="1"/>
          </a:p>
        </p:txBody>
      </p:sp>
      <p:sp>
        <p:nvSpPr>
          <p:cNvPr id="213" name="Google Shape;213;p22"/>
          <p:cNvSpPr txBox="1"/>
          <p:nvPr>
            <p:ph idx="1" type="body"/>
          </p:nvPr>
        </p:nvSpPr>
        <p:spPr>
          <a:xfrm>
            <a:off x="352046" y="587925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sz="1600"/>
              <a:t>With Vertical Offset</a:t>
            </a:r>
            <a:endParaRPr b="1" sz="16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1"/>
                                        </p:tgtEl>
                                        <p:attrNameLst>
                                          <p:attrName>style.visibility</p:attrName>
                                        </p:attrNameLst>
                                      </p:cBhvr>
                                      <p:to>
                                        <p:strVal val="visible"/>
                                      </p:to>
                                    </p:set>
                                    <p:animEffect filter="fade" transition="in">
                                      <p:cBhvr>
                                        <p:cTn dur="1000"/>
                                        <p:tgtEl>
                                          <p:spTgt spid="2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23" title="Foundation surface.mp4">
            <a:hlinkClick r:id="rId3"/>
          </p:cNvPr>
          <p:cNvPicPr preferRelativeResize="0"/>
          <p:nvPr/>
        </p:nvPicPr>
        <p:blipFill>
          <a:blip r:embed="rId4">
            <a:alphaModFix/>
          </a:blip>
          <a:stretch>
            <a:fillRect/>
          </a:stretch>
        </p:blipFill>
        <p:spPr>
          <a:xfrm>
            <a:off x="2147425" y="406750"/>
            <a:ext cx="8488300" cy="4821675"/>
          </a:xfrm>
          <a:prstGeom prst="rect">
            <a:avLst/>
          </a:prstGeom>
          <a:noFill/>
          <a:ln>
            <a:noFill/>
          </a:ln>
        </p:spPr>
      </p:pic>
      <p:sp>
        <p:nvSpPr>
          <p:cNvPr id="219" name="Google Shape;219;p23"/>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Design:</a:t>
            </a:r>
            <a:r>
              <a:rPr b="1" lang="en-US"/>
              <a:t> Foundation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8"/>
                                        </p:tgtEl>
                                        <p:attrNameLst>
                                          <p:attrName>style.visibility</p:attrName>
                                        </p:attrNameLst>
                                      </p:cBhvr>
                                      <p:to>
                                        <p:strVal val="visible"/>
                                      </p:to>
                                    </p:set>
                                    <p:animEffect filter="fade" transition="in">
                                      <p:cBhvr>
                                        <p:cTn dur="1000"/>
                                        <p:tgtEl>
                                          <p:spTgt spid="2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pic>
        <p:nvPicPr>
          <p:cNvPr id="224" name="Google Shape;224;p24" title="Surface Switch.mp4">
            <a:hlinkClick r:id="rId3"/>
          </p:cNvPr>
          <p:cNvPicPr preferRelativeResize="0"/>
          <p:nvPr/>
        </p:nvPicPr>
        <p:blipFill>
          <a:blip r:embed="rId4">
            <a:alphaModFix/>
          </a:blip>
          <a:stretch>
            <a:fillRect/>
          </a:stretch>
        </p:blipFill>
        <p:spPr>
          <a:xfrm>
            <a:off x="2096250" y="388575"/>
            <a:ext cx="8566724" cy="4812600"/>
          </a:xfrm>
          <a:prstGeom prst="rect">
            <a:avLst/>
          </a:prstGeom>
          <a:noFill/>
          <a:ln>
            <a:noFill/>
          </a:ln>
        </p:spPr>
      </p:pic>
      <p:sp>
        <p:nvSpPr>
          <p:cNvPr id="225" name="Google Shape;225;p24"/>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Design:</a:t>
            </a:r>
            <a:r>
              <a:rPr b="1" lang="en-US"/>
              <a:t> Switching Designs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4"/>
                                        </p:tgtEl>
                                        <p:attrNameLst>
                                          <p:attrName>style.visibility</p:attrName>
                                        </p:attrNameLst>
                                      </p:cBhvr>
                                      <p:to>
                                        <p:strVal val="visible"/>
                                      </p:to>
                                    </p:set>
                                    <p:animEffect filter="fade" transition="in">
                                      <p:cBhvr>
                                        <p:cTn dur="1000"/>
                                        <p:tgtEl>
                                          <p:spTgt spid="2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5"/>
          <p:cNvSpPr txBox="1"/>
          <p:nvPr>
            <p:ph idx="1" type="body"/>
          </p:nvPr>
        </p:nvSpPr>
        <p:spPr>
          <a:xfrm>
            <a:off x="308646" y="5445305"/>
            <a:ext cx="6484800" cy="59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u="sng"/>
              <a:t>Settings</a:t>
            </a:r>
            <a:r>
              <a:rPr b="1" lang="en-US" u="sng"/>
              <a:t>:</a:t>
            </a:r>
            <a:r>
              <a:rPr b="1" lang="en-US"/>
              <a:t> </a:t>
            </a:r>
            <a:endParaRPr/>
          </a:p>
        </p:txBody>
      </p:sp>
      <p:pic>
        <p:nvPicPr>
          <p:cNvPr id="231" name="Google Shape;231;p25" title="Config Information.mp4">
            <a:hlinkClick r:id="rId3"/>
          </p:cNvPr>
          <p:cNvPicPr preferRelativeResize="0"/>
          <p:nvPr/>
        </p:nvPicPr>
        <p:blipFill>
          <a:blip r:embed="rId4">
            <a:alphaModFix/>
          </a:blip>
          <a:stretch>
            <a:fillRect/>
          </a:stretch>
        </p:blipFill>
        <p:spPr>
          <a:xfrm>
            <a:off x="2138875" y="372425"/>
            <a:ext cx="8515025" cy="47833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1000"/>
                                        <p:tgtEl>
                                          <p:spTgt spid="2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eme1">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538D9D"/>
      </a:hlink>
      <a:folHlink>
        <a:srgbClr val="A573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