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1404" r:id="rId2"/>
  </p:sldIdLst>
  <p:sldSz cx="6858000" cy="9144000" type="screen4x3"/>
  <p:notesSz cx="7004050" cy="929005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FF"/>
    <a:srgbClr val="3333CC"/>
    <a:srgbClr val="0000CC"/>
    <a:srgbClr val="6699FF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849566C-91B9-4A50-A00B-69EDBBBA0847}" v="33" dt="2026-03-28T19:17:55.785"/>
    <p1510:client id="{69EE3070-C445-4054-A1E4-5BC05571DCA9}" v="11" dt="2026-03-28T19:28:03.77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3204" y="288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lan Kullen" userId="3266a852e1e12cd2" providerId="LiveId" clId="{320272C6-DF78-4A24-B715-E9244BEC0C1C}"/>
    <pc:docChg chg="undo custSel addSld delSld modSld sldOrd modNotesMaster">
      <pc:chgData name="Allan Kullen" userId="3266a852e1e12cd2" providerId="LiveId" clId="{320272C6-DF78-4A24-B715-E9244BEC0C1C}" dt="2026-03-28T19:46:03.908" v="293" actId="47"/>
      <pc:docMkLst>
        <pc:docMk/>
      </pc:docMkLst>
      <pc:sldChg chg="del">
        <pc:chgData name="Allan Kullen" userId="3266a852e1e12cd2" providerId="LiveId" clId="{320272C6-DF78-4A24-B715-E9244BEC0C1C}" dt="2026-03-28T19:45:56.735" v="268" actId="47"/>
        <pc:sldMkLst>
          <pc:docMk/>
          <pc:sldMk cId="0" sldId="1052"/>
        </pc:sldMkLst>
      </pc:sldChg>
      <pc:sldChg chg="del">
        <pc:chgData name="Allan Kullen" userId="3266a852e1e12cd2" providerId="LiveId" clId="{320272C6-DF78-4A24-B715-E9244BEC0C1C}" dt="2026-03-28T19:45:56.284" v="266" actId="47"/>
        <pc:sldMkLst>
          <pc:docMk/>
          <pc:sldMk cId="0" sldId="1272"/>
        </pc:sldMkLst>
      </pc:sldChg>
      <pc:sldChg chg="del">
        <pc:chgData name="Allan Kullen" userId="3266a852e1e12cd2" providerId="LiveId" clId="{320272C6-DF78-4A24-B715-E9244BEC0C1C}" dt="2026-03-28T19:45:56.537" v="267" actId="47"/>
        <pc:sldMkLst>
          <pc:docMk/>
          <pc:sldMk cId="0" sldId="1342"/>
        </pc:sldMkLst>
      </pc:sldChg>
      <pc:sldChg chg="del">
        <pc:chgData name="Allan Kullen" userId="3266a852e1e12cd2" providerId="LiveId" clId="{320272C6-DF78-4A24-B715-E9244BEC0C1C}" dt="2026-03-28T19:45:51.861" v="263" actId="47"/>
        <pc:sldMkLst>
          <pc:docMk/>
          <pc:sldMk cId="0" sldId="1361"/>
        </pc:sldMkLst>
      </pc:sldChg>
      <pc:sldChg chg="addSp delSp modSp mod">
        <pc:chgData name="Allan Kullen" userId="3266a852e1e12cd2" providerId="LiveId" clId="{320272C6-DF78-4A24-B715-E9244BEC0C1C}" dt="2026-03-28T19:18:29.811" v="218" actId="14100"/>
        <pc:sldMkLst>
          <pc:docMk/>
          <pc:sldMk cId="0" sldId="1404"/>
        </pc:sldMkLst>
        <pc:picChg chg="del">
          <ac:chgData name="Allan Kullen" userId="3266a852e1e12cd2" providerId="LiveId" clId="{320272C6-DF78-4A24-B715-E9244BEC0C1C}" dt="2026-03-28T19:18:14.913" v="203" actId="478"/>
          <ac:picMkLst>
            <pc:docMk/>
            <pc:sldMk cId="0" sldId="1404"/>
            <ac:picMk id="3" creationId="{453E692E-90D9-978E-BC12-78543A3B6E92}"/>
          </ac:picMkLst>
        </pc:picChg>
        <pc:picChg chg="add mod modCrop">
          <ac:chgData name="Allan Kullen" userId="3266a852e1e12cd2" providerId="LiveId" clId="{320272C6-DF78-4A24-B715-E9244BEC0C1C}" dt="2026-03-28T19:18:29.811" v="218" actId="14100"/>
          <ac:picMkLst>
            <pc:docMk/>
            <pc:sldMk cId="0" sldId="1404"/>
            <ac:picMk id="5" creationId="{AD022F6A-0897-AAE7-7965-5FA92D37F7E2}"/>
          </ac:picMkLst>
        </pc:picChg>
      </pc:sldChg>
      <pc:sldChg chg="del">
        <pc:chgData name="Allan Kullen" userId="3266a852e1e12cd2" providerId="LiveId" clId="{320272C6-DF78-4A24-B715-E9244BEC0C1C}" dt="2026-03-28T19:45:52.229" v="264" actId="47"/>
        <pc:sldMkLst>
          <pc:docMk/>
          <pc:sldMk cId="0" sldId="1408"/>
        </pc:sldMkLst>
      </pc:sldChg>
      <pc:sldChg chg="del">
        <pc:chgData name="Allan Kullen" userId="3266a852e1e12cd2" providerId="LiveId" clId="{320272C6-DF78-4A24-B715-E9244BEC0C1C}" dt="2026-03-28T19:46:01.293" v="285" actId="47"/>
        <pc:sldMkLst>
          <pc:docMk/>
          <pc:sldMk cId="3917679209" sldId="1412"/>
        </pc:sldMkLst>
      </pc:sldChg>
      <pc:sldChg chg="del">
        <pc:chgData name="Allan Kullen" userId="3266a852e1e12cd2" providerId="LiveId" clId="{320272C6-DF78-4A24-B715-E9244BEC0C1C}" dt="2026-03-28T19:46:01.621" v="286" actId="47"/>
        <pc:sldMkLst>
          <pc:docMk/>
          <pc:sldMk cId="283590184" sldId="1413"/>
        </pc:sldMkLst>
      </pc:sldChg>
      <pc:sldChg chg="del">
        <pc:chgData name="Allan Kullen" userId="3266a852e1e12cd2" providerId="LiveId" clId="{320272C6-DF78-4A24-B715-E9244BEC0C1C}" dt="2026-03-28T19:45:52.698" v="265" actId="47"/>
        <pc:sldMkLst>
          <pc:docMk/>
          <pc:sldMk cId="2630099189" sldId="1415"/>
        </pc:sldMkLst>
      </pc:sldChg>
      <pc:sldChg chg="del">
        <pc:chgData name="Allan Kullen" userId="3266a852e1e12cd2" providerId="LiveId" clId="{320272C6-DF78-4A24-B715-E9244BEC0C1C}" dt="2026-03-28T19:45:57.579" v="272" actId="47"/>
        <pc:sldMkLst>
          <pc:docMk/>
          <pc:sldMk cId="2655053090" sldId="1416"/>
        </pc:sldMkLst>
      </pc:sldChg>
      <pc:sldChg chg="del">
        <pc:chgData name="Allan Kullen" userId="3266a852e1e12cd2" providerId="LiveId" clId="{320272C6-DF78-4A24-B715-E9244BEC0C1C}" dt="2026-03-28T19:45:58.226" v="275" actId="47"/>
        <pc:sldMkLst>
          <pc:docMk/>
          <pc:sldMk cId="4017666974" sldId="1417"/>
        </pc:sldMkLst>
      </pc:sldChg>
      <pc:sldChg chg="del">
        <pc:chgData name="Allan Kullen" userId="3266a852e1e12cd2" providerId="LiveId" clId="{320272C6-DF78-4A24-B715-E9244BEC0C1C}" dt="2026-03-28T19:45:58.441" v="276" actId="47"/>
        <pc:sldMkLst>
          <pc:docMk/>
          <pc:sldMk cId="2070291389" sldId="1418"/>
        </pc:sldMkLst>
      </pc:sldChg>
      <pc:sldChg chg="del">
        <pc:chgData name="Allan Kullen" userId="3266a852e1e12cd2" providerId="LiveId" clId="{320272C6-DF78-4A24-B715-E9244BEC0C1C}" dt="2026-03-28T19:45:58.645" v="277" actId="47"/>
        <pc:sldMkLst>
          <pc:docMk/>
          <pc:sldMk cId="3874753664" sldId="1419"/>
        </pc:sldMkLst>
      </pc:sldChg>
      <pc:sldChg chg="del">
        <pc:chgData name="Allan Kullen" userId="3266a852e1e12cd2" providerId="LiveId" clId="{320272C6-DF78-4A24-B715-E9244BEC0C1C}" dt="2026-03-28T19:45:56.944" v="269" actId="47"/>
        <pc:sldMkLst>
          <pc:docMk/>
          <pc:sldMk cId="1155064483" sldId="1420"/>
        </pc:sldMkLst>
      </pc:sldChg>
      <pc:sldChg chg="del">
        <pc:chgData name="Allan Kullen" userId="3266a852e1e12cd2" providerId="LiveId" clId="{320272C6-DF78-4A24-B715-E9244BEC0C1C}" dt="2026-03-28T19:45:58.859" v="278" actId="47"/>
        <pc:sldMkLst>
          <pc:docMk/>
          <pc:sldMk cId="3611185401" sldId="1423"/>
        </pc:sldMkLst>
      </pc:sldChg>
      <pc:sldChg chg="del">
        <pc:chgData name="Allan Kullen" userId="3266a852e1e12cd2" providerId="LiveId" clId="{320272C6-DF78-4A24-B715-E9244BEC0C1C}" dt="2026-03-28T19:45:59.074" v="279" actId="47"/>
        <pc:sldMkLst>
          <pc:docMk/>
          <pc:sldMk cId="4085183064" sldId="1424"/>
        </pc:sldMkLst>
      </pc:sldChg>
      <pc:sldChg chg="del">
        <pc:chgData name="Allan Kullen" userId="3266a852e1e12cd2" providerId="LiveId" clId="{320272C6-DF78-4A24-B715-E9244BEC0C1C}" dt="2026-03-28T19:45:59.635" v="280" actId="47"/>
        <pc:sldMkLst>
          <pc:docMk/>
          <pc:sldMk cId="1381019595" sldId="1425"/>
        </pc:sldMkLst>
      </pc:sldChg>
      <pc:sldChg chg="del">
        <pc:chgData name="Allan Kullen" userId="3266a852e1e12cd2" providerId="LiveId" clId="{320272C6-DF78-4A24-B715-E9244BEC0C1C}" dt="2026-03-28T19:45:59.987" v="281" actId="47"/>
        <pc:sldMkLst>
          <pc:docMk/>
          <pc:sldMk cId="1406871111" sldId="1426"/>
        </pc:sldMkLst>
      </pc:sldChg>
      <pc:sldChg chg="del">
        <pc:chgData name="Allan Kullen" userId="3266a852e1e12cd2" providerId="LiveId" clId="{320272C6-DF78-4A24-B715-E9244BEC0C1C}" dt="2026-03-28T19:46:00.268" v="282" actId="47"/>
        <pc:sldMkLst>
          <pc:docMk/>
          <pc:sldMk cId="472640293" sldId="1427"/>
        </pc:sldMkLst>
      </pc:sldChg>
      <pc:sldChg chg="del">
        <pc:chgData name="Allan Kullen" userId="3266a852e1e12cd2" providerId="LiveId" clId="{320272C6-DF78-4A24-B715-E9244BEC0C1C}" dt="2026-03-28T19:45:58.045" v="274" actId="47"/>
        <pc:sldMkLst>
          <pc:docMk/>
          <pc:sldMk cId="1620548589" sldId="1428"/>
        </pc:sldMkLst>
      </pc:sldChg>
      <pc:sldChg chg="del">
        <pc:chgData name="Allan Kullen" userId="3266a852e1e12cd2" providerId="LiveId" clId="{320272C6-DF78-4A24-B715-E9244BEC0C1C}" dt="2026-03-28T19:45:57.811" v="273" actId="47"/>
        <pc:sldMkLst>
          <pc:docMk/>
          <pc:sldMk cId="986523945" sldId="1429"/>
        </pc:sldMkLst>
      </pc:sldChg>
      <pc:sldChg chg="del">
        <pc:chgData name="Allan Kullen" userId="3266a852e1e12cd2" providerId="LiveId" clId="{320272C6-DF78-4A24-B715-E9244BEC0C1C}" dt="2026-03-28T19:46:00.616" v="283" actId="47"/>
        <pc:sldMkLst>
          <pc:docMk/>
          <pc:sldMk cId="2490612300" sldId="1430"/>
        </pc:sldMkLst>
      </pc:sldChg>
      <pc:sldChg chg="del">
        <pc:chgData name="Allan Kullen" userId="3266a852e1e12cd2" providerId="LiveId" clId="{320272C6-DF78-4A24-B715-E9244BEC0C1C}" dt="2026-03-28T19:46:00.972" v="284" actId="47"/>
        <pc:sldMkLst>
          <pc:docMk/>
          <pc:sldMk cId="19136595" sldId="1431"/>
        </pc:sldMkLst>
      </pc:sldChg>
      <pc:sldChg chg="del">
        <pc:chgData name="Allan Kullen" userId="3266a852e1e12cd2" providerId="LiveId" clId="{320272C6-DF78-4A24-B715-E9244BEC0C1C}" dt="2026-03-28T19:46:01.983" v="287" actId="47"/>
        <pc:sldMkLst>
          <pc:docMk/>
          <pc:sldMk cId="3054263891" sldId="1432"/>
        </pc:sldMkLst>
      </pc:sldChg>
      <pc:sldChg chg="del">
        <pc:chgData name="Allan Kullen" userId="3266a852e1e12cd2" providerId="LiveId" clId="{320272C6-DF78-4A24-B715-E9244BEC0C1C}" dt="2026-03-28T19:45:57.385" v="271" actId="47"/>
        <pc:sldMkLst>
          <pc:docMk/>
          <pc:sldMk cId="205107842" sldId="1433"/>
        </pc:sldMkLst>
      </pc:sldChg>
      <pc:sldChg chg="del">
        <pc:chgData name="Allan Kullen" userId="3266a852e1e12cd2" providerId="LiveId" clId="{320272C6-DF78-4A24-B715-E9244BEC0C1C}" dt="2026-03-28T19:45:57.166" v="270" actId="47"/>
        <pc:sldMkLst>
          <pc:docMk/>
          <pc:sldMk cId="1883711256" sldId="1434"/>
        </pc:sldMkLst>
      </pc:sldChg>
      <pc:sldChg chg="del">
        <pc:chgData name="Allan Kullen" userId="3266a852e1e12cd2" providerId="LiveId" clId="{320272C6-DF78-4A24-B715-E9244BEC0C1C}" dt="2026-03-28T19:46:02.304" v="288" actId="47"/>
        <pc:sldMkLst>
          <pc:docMk/>
          <pc:sldMk cId="3176438714" sldId="1435"/>
        </pc:sldMkLst>
      </pc:sldChg>
      <pc:sldChg chg="modSp del mod">
        <pc:chgData name="Allan Kullen" userId="3266a852e1e12cd2" providerId="LiveId" clId="{320272C6-DF78-4A24-B715-E9244BEC0C1C}" dt="2026-03-28T19:28:16.128" v="257" actId="47"/>
        <pc:sldMkLst>
          <pc:docMk/>
          <pc:sldMk cId="2946051388" sldId="1436"/>
        </pc:sldMkLst>
        <pc:spChg chg="mod">
          <ac:chgData name="Allan Kullen" userId="3266a852e1e12cd2" providerId="LiveId" clId="{320272C6-DF78-4A24-B715-E9244BEC0C1C}" dt="2026-03-28T19:26:27.951" v="247" actId="1036"/>
          <ac:spMkLst>
            <pc:docMk/>
            <pc:sldMk cId="2946051388" sldId="1436"/>
            <ac:spMk id="14" creationId="{7F5953DE-6F82-12B1-81FF-2D9A06278139}"/>
          </ac:spMkLst>
        </pc:spChg>
        <pc:spChg chg="mod">
          <ac:chgData name="Allan Kullen" userId="3266a852e1e12cd2" providerId="LiveId" clId="{320272C6-DF78-4A24-B715-E9244BEC0C1C}" dt="2026-03-28T19:26:27.951" v="247" actId="1036"/>
          <ac:spMkLst>
            <pc:docMk/>
            <pc:sldMk cId="2946051388" sldId="1436"/>
            <ac:spMk id="15" creationId="{F862C854-3EC2-2324-4D30-1B132B39B86E}"/>
          </ac:spMkLst>
        </pc:spChg>
        <pc:spChg chg="mod">
          <ac:chgData name="Allan Kullen" userId="3266a852e1e12cd2" providerId="LiveId" clId="{320272C6-DF78-4A24-B715-E9244BEC0C1C}" dt="2026-03-28T19:26:27.951" v="247" actId="1036"/>
          <ac:spMkLst>
            <pc:docMk/>
            <pc:sldMk cId="2946051388" sldId="1436"/>
            <ac:spMk id="16" creationId="{BD2C3503-77F8-1968-F447-E662DFB2F317}"/>
          </ac:spMkLst>
        </pc:spChg>
        <pc:spChg chg="mod">
          <ac:chgData name="Allan Kullen" userId="3266a852e1e12cd2" providerId="LiveId" clId="{320272C6-DF78-4A24-B715-E9244BEC0C1C}" dt="2026-03-28T19:27:04.307" v="253" actId="948"/>
          <ac:spMkLst>
            <pc:docMk/>
            <pc:sldMk cId="2946051388" sldId="1436"/>
            <ac:spMk id="20" creationId="{CEFFB9CC-48A5-1929-5930-F307D3C076A2}"/>
          </ac:spMkLst>
        </pc:spChg>
        <pc:grpChg chg="mod">
          <ac:chgData name="Allan Kullen" userId="3266a852e1e12cd2" providerId="LiveId" clId="{320272C6-DF78-4A24-B715-E9244BEC0C1C}" dt="2026-03-28T19:26:27.951" v="247" actId="1036"/>
          <ac:grpSpMkLst>
            <pc:docMk/>
            <pc:sldMk cId="2946051388" sldId="1436"/>
            <ac:grpSpMk id="4" creationId="{6BDC3135-FBB4-9918-BAEE-E3DF89C08669}"/>
          </ac:grpSpMkLst>
        </pc:grpChg>
        <pc:grpChg chg="mod">
          <ac:chgData name="Allan Kullen" userId="3266a852e1e12cd2" providerId="LiveId" clId="{320272C6-DF78-4A24-B715-E9244BEC0C1C}" dt="2026-03-28T19:26:27.951" v="247" actId="1036"/>
          <ac:grpSpMkLst>
            <pc:docMk/>
            <pc:sldMk cId="2946051388" sldId="1436"/>
            <ac:grpSpMk id="8" creationId="{6B14A1E4-0E98-3FC1-377A-C871D92CAD65}"/>
          </ac:grpSpMkLst>
        </pc:grpChg>
        <pc:grpChg chg="mod">
          <ac:chgData name="Allan Kullen" userId="3266a852e1e12cd2" providerId="LiveId" clId="{320272C6-DF78-4A24-B715-E9244BEC0C1C}" dt="2026-03-28T19:26:27.951" v="247" actId="1036"/>
          <ac:grpSpMkLst>
            <pc:docMk/>
            <pc:sldMk cId="2946051388" sldId="1436"/>
            <ac:grpSpMk id="9" creationId="{B48E1761-806C-4F99-57C3-84068FFEF21C}"/>
          </ac:grpSpMkLst>
        </pc:grpChg>
        <pc:grpChg chg="mod">
          <ac:chgData name="Allan Kullen" userId="3266a852e1e12cd2" providerId="LiveId" clId="{320272C6-DF78-4A24-B715-E9244BEC0C1C}" dt="2026-03-28T19:26:27.951" v="247" actId="1036"/>
          <ac:grpSpMkLst>
            <pc:docMk/>
            <pc:sldMk cId="2946051388" sldId="1436"/>
            <ac:grpSpMk id="13" creationId="{B750F30A-A77D-9959-B65C-1BDB2AC44BDB}"/>
          </ac:grpSpMkLst>
        </pc:grpChg>
        <pc:picChg chg="mod">
          <ac:chgData name="Allan Kullen" userId="3266a852e1e12cd2" providerId="LiveId" clId="{320272C6-DF78-4A24-B715-E9244BEC0C1C}" dt="2026-03-28T19:26:27.951" v="247" actId="1036"/>
          <ac:picMkLst>
            <pc:docMk/>
            <pc:sldMk cId="2946051388" sldId="1436"/>
            <ac:picMk id="10" creationId="{9CE03F4E-9A18-29AE-F9B8-50BBCC651B01}"/>
          </ac:picMkLst>
        </pc:picChg>
        <pc:picChg chg="mod">
          <ac:chgData name="Allan Kullen" userId="3266a852e1e12cd2" providerId="LiveId" clId="{320272C6-DF78-4A24-B715-E9244BEC0C1C}" dt="2026-03-28T19:26:27.951" v="247" actId="1036"/>
          <ac:picMkLst>
            <pc:docMk/>
            <pc:sldMk cId="2946051388" sldId="1436"/>
            <ac:picMk id="12" creationId="{6935906E-4085-E989-57B1-D6D0D83A9433}"/>
          </ac:picMkLst>
        </pc:picChg>
        <pc:picChg chg="mod">
          <ac:chgData name="Allan Kullen" userId="3266a852e1e12cd2" providerId="LiveId" clId="{320272C6-DF78-4A24-B715-E9244BEC0C1C}" dt="2026-03-28T19:26:27.951" v="247" actId="1036"/>
          <ac:picMkLst>
            <pc:docMk/>
            <pc:sldMk cId="2946051388" sldId="1436"/>
            <ac:picMk id="17" creationId="{526B2E95-5966-8F22-EC08-DD9378099A1F}"/>
          </ac:picMkLst>
        </pc:picChg>
      </pc:sldChg>
      <pc:sldChg chg="modSp del mod ord">
        <pc:chgData name="Allan Kullen" userId="3266a852e1e12cd2" providerId="LiveId" clId="{320272C6-DF78-4A24-B715-E9244BEC0C1C}" dt="2026-03-28T19:27:41.911" v="255" actId="47"/>
        <pc:sldMkLst>
          <pc:docMk/>
          <pc:sldMk cId="3855714240" sldId="1437"/>
        </pc:sldMkLst>
      </pc:sldChg>
      <pc:sldChg chg="addSp delSp modSp new del mod">
        <pc:chgData name="Allan Kullen" userId="3266a852e1e12cd2" providerId="LiveId" clId="{320272C6-DF78-4A24-B715-E9244BEC0C1C}" dt="2026-03-28T19:28:17.176" v="259" actId="47"/>
        <pc:sldMkLst>
          <pc:docMk/>
          <pc:sldMk cId="2968325635" sldId="1438"/>
        </pc:sldMkLst>
      </pc:sldChg>
      <pc:sldChg chg="add del ord">
        <pc:chgData name="Allan Kullen" userId="3266a852e1e12cd2" providerId="LiveId" clId="{320272C6-DF78-4A24-B715-E9244BEC0C1C}" dt="2026-03-28T19:46:02.603" v="289" actId="47"/>
        <pc:sldMkLst>
          <pc:docMk/>
          <pc:sldMk cId="731493369" sldId="1439"/>
        </pc:sldMkLst>
      </pc:sldChg>
      <pc:sldChg chg="addSp delSp modSp new del mod">
        <pc:chgData name="Allan Kullen" userId="3266a852e1e12cd2" providerId="LiveId" clId="{320272C6-DF78-4A24-B715-E9244BEC0C1C}" dt="2026-03-28T19:45:51.017" v="261" actId="47"/>
        <pc:sldMkLst>
          <pc:docMk/>
          <pc:sldMk cId="232502451" sldId="1440"/>
        </pc:sldMkLst>
      </pc:sldChg>
      <pc:sldChg chg="modSp add del">
        <pc:chgData name="Allan Kullen" userId="3266a852e1e12cd2" providerId="LiveId" clId="{320272C6-DF78-4A24-B715-E9244BEC0C1C}" dt="2026-03-28T19:28:16.691" v="258" actId="47"/>
        <pc:sldMkLst>
          <pc:docMk/>
          <pc:sldMk cId="2418890546" sldId="1441"/>
        </pc:sldMkLst>
      </pc:sldChg>
      <pc:sldChg chg="delSp new del">
        <pc:chgData name="Allan Kullen" userId="3266a852e1e12cd2" providerId="LiveId" clId="{320272C6-DF78-4A24-B715-E9244BEC0C1C}" dt="2026-03-28T19:28:17.703" v="260" actId="47"/>
        <pc:sldMkLst>
          <pc:docMk/>
          <pc:sldMk cId="3809947336" sldId="1442"/>
        </pc:sldMkLst>
      </pc:sldChg>
      <pc:sldChg chg="add del">
        <pc:chgData name="Allan Kullen" userId="3266a852e1e12cd2" providerId="LiveId" clId="{320272C6-DF78-4A24-B715-E9244BEC0C1C}" dt="2026-03-28T19:45:51.394" v="262" actId="47"/>
        <pc:sldMkLst>
          <pc:docMk/>
          <pc:sldMk cId="2141969779" sldId="1443"/>
        </pc:sldMkLst>
      </pc:sldChg>
      <pc:sldChg chg="add del">
        <pc:chgData name="Allan Kullen" userId="3266a852e1e12cd2" providerId="LiveId" clId="{320272C6-DF78-4A24-B715-E9244BEC0C1C}" dt="2026-03-28T19:46:02.919" v="290" actId="47"/>
        <pc:sldMkLst>
          <pc:docMk/>
          <pc:sldMk cId="2686406716" sldId="1444"/>
        </pc:sldMkLst>
      </pc:sldChg>
      <pc:sldChg chg="add del">
        <pc:chgData name="Allan Kullen" userId="3266a852e1e12cd2" providerId="LiveId" clId="{320272C6-DF78-4A24-B715-E9244BEC0C1C}" dt="2026-03-28T19:46:03.265" v="291" actId="47"/>
        <pc:sldMkLst>
          <pc:docMk/>
          <pc:sldMk cId="1664570850" sldId="1445"/>
        </pc:sldMkLst>
      </pc:sldChg>
      <pc:sldChg chg="add del">
        <pc:chgData name="Allan Kullen" userId="3266a852e1e12cd2" providerId="LiveId" clId="{320272C6-DF78-4A24-B715-E9244BEC0C1C}" dt="2026-03-28T19:46:03.585" v="292" actId="47"/>
        <pc:sldMkLst>
          <pc:docMk/>
          <pc:sldMk cId="3723605693" sldId="1446"/>
        </pc:sldMkLst>
      </pc:sldChg>
      <pc:sldChg chg="add del">
        <pc:chgData name="Allan Kullen" userId="3266a852e1e12cd2" providerId="LiveId" clId="{320272C6-DF78-4A24-B715-E9244BEC0C1C}" dt="2026-03-28T19:46:03.908" v="293" actId="47"/>
        <pc:sldMkLst>
          <pc:docMk/>
          <pc:sldMk cId="1748518199" sldId="1447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FCF9FC6-4066-2B51-8E21-AAB01203C08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1" y="11"/>
            <a:ext cx="3035506" cy="463403"/>
          </a:xfrm>
          <a:prstGeom prst="rect">
            <a:avLst/>
          </a:prstGeom>
        </p:spPr>
        <p:txBody>
          <a:bodyPr vert="horz" lIns="90286" tIns="45143" rIns="90286" bIns="45143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E8505E7-E97C-19EC-646E-435AC452A21C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966979" y="11"/>
            <a:ext cx="3035506" cy="463403"/>
          </a:xfrm>
          <a:prstGeom prst="rect">
            <a:avLst/>
          </a:prstGeom>
        </p:spPr>
        <p:txBody>
          <a:bodyPr vert="horz" lIns="90286" tIns="45143" rIns="90286" bIns="45143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3CFE07FA-21AF-43F0-8682-ED0ED938E14F}" type="datetimeFigureOut">
              <a:rPr lang="en-US"/>
              <a:pPr>
                <a:defRPr/>
              </a:pPr>
              <a:t>3/28/2026</a:t>
            </a:fld>
            <a:endParaRPr 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084EA5E0-E5B4-3344-24C2-CB66A951DEA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195513" y="696913"/>
            <a:ext cx="2613025" cy="34845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286" tIns="45143" rIns="90286" bIns="45143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DBCDE56E-FB8C-DA8A-B9E8-CDF93488884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99779" y="4410978"/>
            <a:ext cx="5604492" cy="4181622"/>
          </a:xfrm>
          <a:prstGeom prst="rect">
            <a:avLst/>
          </a:prstGeom>
        </p:spPr>
        <p:txBody>
          <a:bodyPr vert="horz" lIns="90286" tIns="45143" rIns="90286" bIns="45143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20BEF9-81A1-D4F6-A124-C1E53CD3FE09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11" y="8825087"/>
            <a:ext cx="3035506" cy="463403"/>
          </a:xfrm>
          <a:prstGeom prst="rect">
            <a:avLst/>
          </a:prstGeom>
        </p:spPr>
        <p:txBody>
          <a:bodyPr vert="horz" lIns="90286" tIns="45143" rIns="90286" bIns="45143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CB9C01-A439-51B2-662B-2FEFBEB4042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966979" y="8825087"/>
            <a:ext cx="3035506" cy="463403"/>
          </a:xfrm>
          <a:prstGeom prst="rect">
            <a:avLst/>
          </a:prstGeom>
        </p:spPr>
        <p:txBody>
          <a:bodyPr vert="horz" wrap="square" lIns="90286" tIns="45143" rIns="90286" bIns="45143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7DE9AC4-7FA7-49DC-BCC4-32866334D28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038"/>
            <a:ext cx="5829300" cy="196056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55BC752-1991-6F85-0334-D1CCAE83628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CAA8551-6C72-12E3-FEB5-FFE24FDCA67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F968DC0-BBAD-A023-6E81-C2C7EBE6CF7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B6A639-C72C-44D7-BDE1-DC83EF05B51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53373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0B02A8F-1BC6-4839-9390-E0988402BBC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B6879DE-F89B-485F-ED59-015EA7FDF78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FCFF9DE-A583-D2F0-DE42-756494EE3CA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7D7637-71EE-4D6C-91F0-0EE63CF8BA5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976649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338" y="5875338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338" y="3875088"/>
            <a:ext cx="5829300" cy="20002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B0FE87E-95AE-82E6-8625-CAA9BB9A185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0B7EC4C-D32B-EACB-DE46-4645BF54A66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D2A3853-7D37-1CB0-7C76-C3EDA40B8FE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DCCC05-69D8-42A6-80C6-ECE40267CCE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607329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0"/>
            <a:ext cx="3009900" cy="6034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505200" y="2133600"/>
            <a:ext cx="3009900" cy="6034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3469348-8AE1-4A02-B281-15EE385B2BF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D55E4FA-5D27-045E-8CF1-F58E9364763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3E02227-D8EC-DC51-B768-F2B0757EC4B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015803-76E0-4D5F-8BAA-0E81B98CDAE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011914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288"/>
            <a:ext cx="3030538" cy="8540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900363"/>
            <a:ext cx="3030538" cy="52673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4563" y="2046288"/>
            <a:ext cx="3030537" cy="8540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4563" y="2900363"/>
            <a:ext cx="3030537" cy="52673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AD502C68-A067-6E56-955D-41A17F434D8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76A95E5C-1C82-C142-62B8-534E7C42DAD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F17EAC3B-B875-B11B-C081-C6D12CA30D2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EBE28E-4E8D-4092-AF27-0E24CDA0034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768413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4936E577-67AE-5B50-67BF-E2F73C51BFB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13B6BCA5-BF68-D55F-7D7E-F923ECF80EC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C785AE10-7B7F-502C-2A7A-14A3FAE7D11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7CE7D6-E6B5-496F-B4C3-4179A867A36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529040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639C9C51-9D17-D7E1-4651-A6E9F255E6F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EECAC3DA-AD6D-9554-2007-1084B206ED2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10185C7B-9DAD-5836-6C13-160B1F29C65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83160A-A394-4CB7-9483-F8CD1AC4747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093721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3538"/>
            <a:ext cx="2255838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8" y="363538"/>
            <a:ext cx="3833812" cy="78041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2938"/>
            <a:ext cx="2255838" cy="62547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101755A-25AC-6512-EECF-CC3BC009D03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D6F620B-F88B-2820-0691-FA6F9DADC7F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821413F-3630-02EA-7D44-033863B9335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895501-25F1-44DC-9AC8-BCB31F8659C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303580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613" y="6400800"/>
            <a:ext cx="4114800" cy="7556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613" y="81756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613" y="7156450"/>
            <a:ext cx="4114800" cy="10731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D46F5CF-705A-4599-3570-3A277C83402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2B5DE54-0681-CBA3-9497-6566A2ECE62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A265042-30D9-4D31-D445-7C024CD498E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A9F0A1-6BC2-4538-AFF4-E0B15D1EC2C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653669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CDB210F-F6F9-9DE1-EB2C-DBC2FEDB0A9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8C5CC327-A3FD-0ED6-FADB-8FCF6C59BD5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98E6E78-F877-3CE1-12DC-633B1F7FFD8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1E2B80-F4F2-4DCD-9399-2150D287714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81503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713"/>
            <a:ext cx="1543050" cy="78009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713"/>
            <a:ext cx="4476750" cy="78009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D2D3A26-C17D-E7A6-FB29-A3641C45E5E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5001B90-AE8E-3DC7-8A2D-0FBAF3F1A40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F2D1B50-97A7-8D1B-C429-C91F0990C17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871A15-D6FD-4B9F-9C12-012251FA5DA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169632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E462C934-5604-E444-CD46-104743A1723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342900" y="366713"/>
            <a:ext cx="61722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13584328-01C4-30BE-88D2-5E75BE51C5A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342900" y="2133600"/>
            <a:ext cx="6172200" cy="6034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5576CF5B-E987-1D4D-0806-702FE7AAFF46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42900" y="8326438"/>
            <a:ext cx="1600200" cy="635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6D17ECD3-C525-09D8-8A7F-E276FB65DC2B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43150" y="8326438"/>
            <a:ext cx="2171700" cy="635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0FD0466B-ADE0-A33E-B94C-9DBE5CD45957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914900" y="8326438"/>
            <a:ext cx="1600200" cy="635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2D4F9A8-54C6-4E91-97EB-4CEB7FE2AEB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Box 1">
            <a:extLst>
              <a:ext uri="{FF2B5EF4-FFF2-40B4-BE49-F238E27FC236}">
                <a16:creationId xmlns:a16="http://schemas.microsoft.com/office/drawing/2014/main" id="{C7E00895-8454-D899-48F2-A3196D0863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988" y="2819400"/>
            <a:ext cx="58404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7171" name="Rectangle 1">
            <a:extLst>
              <a:ext uri="{FF2B5EF4-FFF2-40B4-BE49-F238E27FC236}">
                <a16:creationId xmlns:a16="http://schemas.microsoft.com/office/drawing/2014/main" id="{BDDD2FB5-18BF-A7CD-2900-9A1C377068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" y="76199"/>
            <a:ext cx="6705600" cy="8509829"/>
          </a:xfrm>
          <a:prstGeom prst="rect">
            <a:avLst/>
          </a:prstGeom>
          <a:noFill/>
          <a:ln w="31750">
            <a:solidFill>
              <a:srgbClr val="3333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800">
              <a:ea typeface="MS PGothic" panose="020B0600070205080204" pitchFamily="34" charset="-12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1C53012-C532-B591-D315-5662A8DD45CA}"/>
              </a:ext>
            </a:extLst>
          </p:cNvPr>
          <p:cNvSpPr txBox="1"/>
          <p:nvPr/>
        </p:nvSpPr>
        <p:spPr>
          <a:xfrm>
            <a:off x="301752" y="228600"/>
            <a:ext cx="6251448" cy="950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300"/>
              </a:spcAft>
            </a:pPr>
            <a:r>
              <a:rPr lang="en-US" sz="1050" b="1" kern="100">
                <a:solidFill>
                  <a:srgbClr val="3333FF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Income distribution:</a:t>
            </a:r>
          </a:p>
          <a:p>
            <a:pPr>
              <a:lnSpc>
                <a:spcPct val="107000"/>
              </a:lnSpc>
              <a:spcAft>
                <a:spcPts val="300"/>
              </a:spcAft>
            </a:pPr>
            <a:r>
              <a:rPr lang="en-US" sz="1000"/>
              <a:t>     We have projected annual revenue from individual Social Legacy Network (SLN) subscriptions and business/professional service provider membership fees generated by our partner and their members. We anticipate a 25 percent annual increase in new members and businesses, with a 70 percent yearly renewal rate in both categories.</a:t>
            </a:r>
            <a:endParaRPr lang="en-US" sz="1050" kern="10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D022F6A-0897-AAE7-7965-5FA92D37F7E2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63" t="7756" r="8001" b="32487"/>
          <a:stretch>
            <a:fillRect/>
          </a:stretch>
        </p:blipFill>
        <p:spPr>
          <a:xfrm>
            <a:off x="301751" y="1288227"/>
            <a:ext cx="6363777" cy="701403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195</TotalTime>
  <Words>58</Words>
  <Application>Microsoft Office PowerPoint</Application>
  <PresentationFormat>On-screen Show (4:3)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MS PGothic</vt:lpstr>
      <vt:lpstr>Arial</vt:lpstr>
      <vt:lpstr>Calibri</vt:lpstr>
      <vt:lpstr>Default Design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Allan Kullen</dc:creator>
  <cp:lastModifiedBy>Allan Kullen</cp:lastModifiedBy>
  <cp:revision>1</cp:revision>
  <cp:lastPrinted>2026-03-13T20:00:30Z</cp:lastPrinted>
  <dcterms:created xsi:type="dcterms:W3CDTF">1601-01-01T00:00:00Z</dcterms:created>
  <dcterms:modified xsi:type="dcterms:W3CDTF">2026-03-28T19:46:10Z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